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65" r:id="rId3"/>
    <p:sldId id="271" r:id="rId4"/>
    <p:sldId id="264" r:id="rId5"/>
    <p:sldId id="267" r:id="rId6"/>
    <p:sldId id="268" r:id="rId7"/>
  </p:sldIdLst>
  <p:sldSz cx="12801600" cy="96012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91" autoAdjust="0"/>
    <p:restoredTop sz="94660"/>
  </p:normalViewPr>
  <p:slideViewPr>
    <p:cSldViewPr>
      <p:cViewPr>
        <p:scale>
          <a:sx n="50" d="100"/>
          <a:sy n="50" d="100"/>
        </p:scale>
        <p:origin x="-1920" y="-422"/>
      </p:cViewPr>
      <p:guideLst>
        <p:guide orient="horz" pos="3024"/>
        <p:guide pos="4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45021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81414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02208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162869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895224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290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78742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20042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8445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048527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23301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17" name="Group 953"/>
          <p:cNvGrpSpPr>
            <a:grpSpLocks/>
          </p:cNvGrpSpPr>
          <p:nvPr/>
        </p:nvGrpSpPr>
        <p:grpSpPr bwMode="auto">
          <a:xfrm>
            <a:off x="1719263" y="209550"/>
            <a:ext cx="9677400" cy="9226550"/>
            <a:chOff x="1083" y="132"/>
            <a:chExt cx="6096" cy="5812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1083" y="1777"/>
              <a:ext cx="1274" cy="2523"/>
            </a:xfrm>
            <a:custGeom>
              <a:avLst/>
              <a:gdLst>
                <a:gd name="T0" fmla="*/ 822 w 1275"/>
                <a:gd name="T1" fmla="*/ 2494 h 2523"/>
                <a:gd name="T2" fmla="*/ 907 w 1275"/>
                <a:gd name="T3" fmla="*/ 2296 h 2523"/>
                <a:gd name="T4" fmla="*/ 964 w 1275"/>
                <a:gd name="T5" fmla="*/ 2126 h 2523"/>
                <a:gd name="T6" fmla="*/ 822 w 1275"/>
                <a:gd name="T7" fmla="*/ 1899 h 2523"/>
                <a:gd name="T8" fmla="*/ 793 w 1275"/>
                <a:gd name="T9" fmla="*/ 1587 h 2523"/>
                <a:gd name="T10" fmla="*/ 1020 w 1275"/>
                <a:gd name="T11" fmla="*/ 1587 h 2523"/>
                <a:gd name="T12" fmla="*/ 1134 w 1275"/>
                <a:gd name="T13" fmla="*/ 1530 h 2523"/>
                <a:gd name="T14" fmla="*/ 1275 w 1275"/>
                <a:gd name="T15" fmla="*/ 1417 h 2523"/>
                <a:gd name="T16" fmla="*/ 1275 w 1275"/>
                <a:gd name="T17" fmla="*/ 1247 h 2523"/>
                <a:gd name="T18" fmla="*/ 1162 w 1275"/>
                <a:gd name="T19" fmla="*/ 1105 h 2523"/>
                <a:gd name="T20" fmla="*/ 992 w 1275"/>
                <a:gd name="T21" fmla="*/ 1105 h 2523"/>
                <a:gd name="T22" fmla="*/ 1020 w 1275"/>
                <a:gd name="T23" fmla="*/ 964 h 2523"/>
                <a:gd name="T24" fmla="*/ 1077 w 1275"/>
                <a:gd name="T25" fmla="*/ 850 h 2523"/>
                <a:gd name="T26" fmla="*/ 1190 w 1275"/>
                <a:gd name="T27" fmla="*/ 822 h 2523"/>
                <a:gd name="T28" fmla="*/ 1190 w 1275"/>
                <a:gd name="T29" fmla="*/ 737 h 2523"/>
                <a:gd name="T30" fmla="*/ 1105 w 1275"/>
                <a:gd name="T31" fmla="*/ 708 h 2523"/>
                <a:gd name="T32" fmla="*/ 1105 w 1275"/>
                <a:gd name="T33" fmla="*/ 567 h 2523"/>
                <a:gd name="T34" fmla="*/ 935 w 1275"/>
                <a:gd name="T35" fmla="*/ 482 h 2523"/>
                <a:gd name="T36" fmla="*/ 878 w 1275"/>
                <a:gd name="T37" fmla="*/ 397 h 2523"/>
                <a:gd name="T38" fmla="*/ 680 w 1275"/>
                <a:gd name="T39" fmla="*/ 170 h 2523"/>
                <a:gd name="T40" fmla="*/ 567 w 1275"/>
                <a:gd name="T41" fmla="*/ 85 h 2523"/>
                <a:gd name="T42" fmla="*/ 340 w 1275"/>
                <a:gd name="T43" fmla="*/ 56 h 2523"/>
                <a:gd name="T44" fmla="*/ 311 w 1275"/>
                <a:gd name="T45" fmla="*/ 283 h 2523"/>
                <a:gd name="T46" fmla="*/ 283 w 1275"/>
                <a:gd name="T47" fmla="*/ 453 h 2523"/>
                <a:gd name="T48" fmla="*/ 141 w 1275"/>
                <a:gd name="T49" fmla="*/ 595 h 2523"/>
                <a:gd name="T50" fmla="*/ 56 w 1275"/>
                <a:gd name="T51" fmla="*/ 708 h 2523"/>
                <a:gd name="T52" fmla="*/ 198 w 1275"/>
                <a:gd name="T53" fmla="*/ 964 h 2523"/>
                <a:gd name="T54" fmla="*/ 141 w 1275"/>
                <a:gd name="T55" fmla="*/ 1077 h 2523"/>
                <a:gd name="T56" fmla="*/ 141 w 1275"/>
                <a:gd name="T57" fmla="*/ 1134 h 2523"/>
                <a:gd name="T58" fmla="*/ 0 w 1275"/>
                <a:gd name="T59" fmla="*/ 1219 h 2523"/>
                <a:gd name="T60" fmla="*/ 170 w 1275"/>
                <a:gd name="T61" fmla="*/ 1332 h 2523"/>
                <a:gd name="T62" fmla="*/ 141 w 1275"/>
                <a:gd name="T63" fmla="*/ 1530 h 2523"/>
                <a:gd name="T64" fmla="*/ 311 w 1275"/>
                <a:gd name="T65" fmla="*/ 1616 h 2523"/>
                <a:gd name="T66" fmla="*/ 255 w 1275"/>
                <a:gd name="T67" fmla="*/ 1757 h 2523"/>
                <a:gd name="T68" fmla="*/ 170 w 1275"/>
                <a:gd name="T69" fmla="*/ 1984 h 2523"/>
                <a:gd name="T70" fmla="*/ 85 w 1275"/>
                <a:gd name="T71" fmla="*/ 2126 h 2523"/>
                <a:gd name="T72" fmla="*/ 311 w 1275"/>
                <a:gd name="T73" fmla="*/ 2183 h 2523"/>
                <a:gd name="T74" fmla="*/ 425 w 1275"/>
                <a:gd name="T75" fmla="*/ 2296 h 2523"/>
                <a:gd name="T76" fmla="*/ 567 w 1275"/>
                <a:gd name="T77" fmla="*/ 2353 h 2523"/>
                <a:gd name="T78" fmla="*/ 680 w 1275"/>
                <a:gd name="T79" fmla="*/ 2523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75" h="2523">
                  <a:moveTo>
                    <a:pt x="680" y="2523"/>
                  </a:moveTo>
                  <a:lnTo>
                    <a:pt x="822" y="2494"/>
                  </a:lnTo>
                  <a:lnTo>
                    <a:pt x="935" y="2353"/>
                  </a:lnTo>
                  <a:lnTo>
                    <a:pt x="907" y="2296"/>
                  </a:lnTo>
                  <a:lnTo>
                    <a:pt x="878" y="2239"/>
                  </a:lnTo>
                  <a:lnTo>
                    <a:pt x="964" y="2126"/>
                  </a:lnTo>
                  <a:lnTo>
                    <a:pt x="793" y="1956"/>
                  </a:lnTo>
                  <a:lnTo>
                    <a:pt x="822" y="1899"/>
                  </a:lnTo>
                  <a:lnTo>
                    <a:pt x="737" y="1814"/>
                  </a:lnTo>
                  <a:lnTo>
                    <a:pt x="793" y="1587"/>
                  </a:lnTo>
                  <a:lnTo>
                    <a:pt x="850" y="1644"/>
                  </a:lnTo>
                  <a:lnTo>
                    <a:pt x="1020" y="1587"/>
                  </a:lnTo>
                  <a:lnTo>
                    <a:pt x="1020" y="1530"/>
                  </a:lnTo>
                  <a:lnTo>
                    <a:pt x="1134" y="1530"/>
                  </a:lnTo>
                  <a:lnTo>
                    <a:pt x="1219" y="1559"/>
                  </a:lnTo>
                  <a:lnTo>
                    <a:pt x="1275" y="1417"/>
                  </a:lnTo>
                  <a:lnTo>
                    <a:pt x="1247" y="1332"/>
                  </a:lnTo>
                  <a:lnTo>
                    <a:pt x="1275" y="1247"/>
                  </a:lnTo>
                  <a:lnTo>
                    <a:pt x="1190" y="1219"/>
                  </a:lnTo>
                  <a:lnTo>
                    <a:pt x="1162" y="1105"/>
                  </a:lnTo>
                  <a:lnTo>
                    <a:pt x="1049" y="1162"/>
                  </a:lnTo>
                  <a:lnTo>
                    <a:pt x="992" y="1105"/>
                  </a:lnTo>
                  <a:lnTo>
                    <a:pt x="1049" y="1077"/>
                  </a:lnTo>
                  <a:lnTo>
                    <a:pt x="1020" y="964"/>
                  </a:lnTo>
                  <a:lnTo>
                    <a:pt x="1105" y="907"/>
                  </a:lnTo>
                  <a:lnTo>
                    <a:pt x="1077" y="850"/>
                  </a:lnTo>
                  <a:lnTo>
                    <a:pt x="1134" y="793"/>
                  </a:lnTo>
                  <a:lnTo>
                    <a:pt x="1190" y="822"/>
                  </a:lnTo>
                  <a:lnTo>
                    <a:pt x="1219" y="765"/>
                  </a:lnTo>
                  <a:lnTo>
                    <a:pt x="1190" y="737"/>
                  </a:lnTo>
                  <a:lnTo>
                    <a:pt x="1219" y="708"/>
                  </a:lnTo>
                  <a:lnTo>
                    <a:pt x="1105" y="708"/>
                  </a:lnTo>
                  <a:lnTo>
                    <a:pt x="1162" y="595"/>
                  </a:lnTo>
                  <a:lnTo>
                    <a:pt x="1105" y="567"/>
                  </a:lnTo>
                  <a:lnTo>
                    <a:pt x="964" y="567"/>
                  </a:lnTo>
                  <a:lnTo>
                    <a:pt x="935" y="482"/>
                  </a:lnTo>
                  <a:lnTo>
                    <a:pt x="878" y="453"/>
                  </a:lnTo>
                  <a:lnTo>
                    <a:pt x="878" y="397"/>
                  </a:lnTo>
                  <a:lnTo>
                    <a:pt x="765" y="311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482" y="0"/>
                  </a:lnTo>
                  <a:lnTo>
                    <a:pt x="340" y="56"/>
                  </a:lnTo>
                  <a:lnTo>
                    <a:pt x="311" y="198"/>
                  </a:lnTo>
                  <a:lnTo>
                    <a:pt x="311" y="283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198" y="482"/>
                  </a:lnTo>
                  <a:lnTo>
                    <a:pt x="141" y="595"/>
                  </a:lnTo>
                  <a:lnTo>
                    <a:pt x="85" y="623"/>
                  </a:lnTo>
                  <a:lnTo>
                    <a:pt x="56" y="708"/>
                  </a:lnTo>
                  <a:lnTo>
                    <a:pt x="141" y="708"/>
                  </a:lnTo>
                  <a:lnTo>
                    <a:pt x="198" y="964"/>
                  </a:lnTo>
                  <a:lnTo>
                    <a:pt x="141" y="1020"/>
                  </a:lnTo>
                  <a:lnTo>
                    <a:pt x="141" y="1077"/>
                  </a:lnTo>
                  <a:lnTo>
                    <a:pt x="198" y="1105"/>
                  </a:lnTo>
                  <a:lnTo>
                    <a:pt x="141" y="1134"/>
                  </a:lnTo>
                  <a:lnTo>
                    <a:pt x="28" y="1162"/>
                  </a:lnTo>
                  <a:lnTo>
                    <a:pt x="0" y="1219"/>
                  </a:lnTo>
                  <a:lnTo>
                    <a:pt x="0" y="1275"/>
                  </a:lnTo>
                  <a:lnTo>
                    <a:pt x="170" y="1332"/>
                  </a:lnTo>
                  <a:lnTo>
                    <a:pt x="56" y="1445"/>
                  </a:lnTo>
                  <a:lnTo>
                    <a:pt x="141" y="1530"/>
                  </a:lnTo>
                  <a:lnTo>
                    <a:pt x="283" y="1559"/>
                  </a:lnTo>
                  <a:lnTo>
                    <a:pt x="311" y="1616"/>
                  </a:lnTo>
                  <a:lnTo>
                    <a:pt x="226" y="1672"/>
                  </a:lnTo>
                  <a:lnTo>
                    <a:pt x="255" y="1757"/>
                  </a:lnTo>
                  <a:lnTo>
                    <a:pt x="226" y="1786"/>
                  </a:lnTo>
                  <a:lnTo>
                    <a:pt x="170" y="1984"/>
                  </a:lnTo>
                  <a:lnTo>
                    <a:pt x="85" y="2041"/>
                  </a:lnTo>
                  <a:lnTo>
                    <a:pt x="85" y="2126"/>
                  </a:lnTo>
                  <a:lnTo>
                    <a:pt x="198" y="2097"/>
                  </a:lnTo>
                  <a:lnTo>
                    <a:pt x="311" y="2183"/>
                  </a:lnTo>
                  <a:lnTo>
                    <a:pt x="340" y="2268"/>
                  </a:lnTo>
                  <a:lnTo>
                    <a:pt x="425" y="2296"/>
                  </a:lnTo>
                  <a:lnTo>
                    <a:pt x="425" y="2353"/>
                  </a:lnTo>
                  <a:lnTo>
                    <a:pt x="567" y="2353"/>
                  </a:lnTo>
                  <a:lnTo>
                    <a:pt x="623" y="2381"/>
                  </a:lnTo>
                  <a:lnTo>
                    <a:pt x="680" y="252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2813" y="3534"/>
              <a:ext cx="1332" cy="1871"/>
            </a:xfrm>
            <a:custGeom>
              <a:avLst/>
              <a:gdLst>
                <a:gd name="T0" fmla="*/ 765 w 1332"/>
                <a:gd name="T1" fmla="*/ 1871 h 1871"/>
                <a:gd name="T2" fmla="*/ 964 w 1332"/>
                <a:gd name="T3" fmla="*/ 1786 h 1871"/>
                <a:gd name="T4" fmla="*/ 1021 w 1332"/>
                <a:gd name="T5" fmla="*/ 1673 h 1871"/>
                <a:gd name="T6" fmla="*/ 964 w 1332"/>
                <a:gd name="T7" fmla="*/ 1645 h 1871"/>
                <a:gd name="T8" fmla="*/ 1049 w 1332"/>
                <a:gd name="T9" fmla="*/ 1560 h 1871"/>
                <a:gd name="T10" fmla="*/ 1021 w 1332"/>
                <a:gd name="T11" fmla="*/ 1446 h 1871"/>
                <a:gd name="T12" fmla="*/ 1021 w 1332"/>
                <a:gd name="T13" fmla="*/ 1333 h 1871"/>
                <a:gd name="T14" fmla="*/ 1106 w 1332"/>
                <a:gd name="T15" fmla="*/ 1248 h 1871"/>
                <a:gd name="T16" fmla="*/ 1049 w 1332"/>
                <a:gd name="T17" fmla="*/ 1191 h 1871"/>
                <a:gd name="T18" fmla="*/ 1134 w 1332"/>
                <a:gd name="T19" fmla="*/ 1078 h 1871"/>
                <a:gd name="T20" fmla="*/ 1134 w 1332"/>
                <a:gd name="T21" fmla="*/ 851 h 1871"/>
                <a:gd name="T22" fmla="*/ 964 w 1332"/>
                <a:gd name="T23" fmla="*/ 794 h 1871"/>
                <a:gd name="T24" fmla="*/ 907 w 1332"/>
                <a:gd name="T25" fmla="*/ 737 h 1871"/>
                <a:gd name="T26" fmla="*/ 992 w 1332"/>
                <a:gd name="T27" fmla="*/ 681 h 1871"/>
                <a:gd name="T28" fmla="*/ 1077 w 1332"/>
                <a:gd name="T29" fmla="*/ 539 h 1871"/>
                <a:gd name="T30" fmla="*/ 1021 w 1332"/>
                <a:gd name="T31" fmla="*/ 539 h 1871"/>
                <a:gd name="T32" fmla="*/ 1049 w 1332"/>
                <a:gd name="T33" fmla="*/ 482 h 1871"/>
                <a:gd name="T34" fmla="*/ 1049 w 1332"/>
                <a:gd name="T35" fmla="*/ 426 h 1871"/>
                <a:gd name="T36" fmla="*/ 1134 w 1332"/>
                <a:gd name="T37" fmla="*/ 369 h 1871"/>
                <a:gd name="T38" fmla="*/ 1191 w 1332"/>
                <a:gd name="T39" fmla="*/ 255 h 1871"/>
                <a:gd name="T40" fmla="*/ 1162 w 1332"/>
                <a:gd name="T41" fmla="*/ 199 h 1871"/>
                <a:gd name="T42" fmla="*/ 1191 w 1332"/>
                <a:gd name="T43" fmla="*/ 199 h 1871"/>
                <a:gd name="T44" fmla="*/ 1162 w 1332"/>
                <a:gd name="T45" fmla="*/ 114 h 1871"/>
                <a:gd name="T46" fmla="*/ 1247 w 1332"/>
                <a:gd name="T47" fmla="*/ 85 h 1871"/>
                <a:gd name="T48" fmla="*/ 1332 w 1332"/>
                <a:gd name="T49" fmla="*/ 85 h 1871"/>
                <a:gd name="T50" fmla="*/ 1247 w 1332"/>
                <a:gd name="T51" fmla="*/ 29 h 1871"/>
                <a:gd name="T52" fmla="*/ 992 w 1332"/>
                <a:gd name="T53" fmla="*/ 0 h 1871"/>
                <a:gd name="T54" fmla="*/ 992 w 1332"/>
                <a:gd name="T55" fmla="*/ 57 h 1871"/>
                <a:gd name="T56" fmla="*/ 907 w 1332"/>
                <a:gd name="T57" fmla="*/ 57 h 1871"/>
                <a:gd name="T58" fmla="*/ 850 w 1332"/>
                <a:gd name="T59" fmla="*/ 199 h 1871"/>
                <a:gd name="T60" fmla="*/ 794 w 1332"/>
                <a:gd name="T61" fmla="*/ 199 h 1871"/>
                <a:gd name="T62" fmla="*/ 822 w 1332"/>
                <a:gd name="T63" fmla="*/ 284 h 1871"/>
                <a:gd name="T64" fmla="*/ 709 w 1332"/>
                <a:gd name="T65" fmla="*/ 284 h 1871"/>
                <a:gd name="T66" fmla="*/ 709 w 1332"/>
                <a:gd name="T67" fmla="*/ 227 h 1871"/>
                <a:gd name="T68" fmla="*/ 595 w 1332"/>
                <a:gd name="T69" fmla="*/ 284 h 1871"/>
                <a:gd name="T70" fmla="*/ 510 w 1332"/>
                <a:gd name="T71" fmla="*/ 199 h 1871"/>
                <a:gd name="T72" fmla="*/ 340 w 1332"/>
                <a:gd name="T73" fmla="*/ 170 h 1871"/>
                <a:gd name="T74" fmla="*/ 283 w 1332"/>
                <a:gd name="T75" fmla="*/ 284 h 1871"/>
                <a:gd name="T76" fmla="*/ 198 w 1332"/>
                <a:gd name="T77" fmla="*/ 369 h 1871"/>
                <a:gd name="T78" fmla="*/ 142 w 1332"/>
                <a:gd name="T79" fmla="*/ 340 h 1871"/>
                <a:gd name="T80" fmla="*/ 57 w 1332"/>
                <a:gd name="T81" fmla="*/ 369 h 1871"/>
                <a:gd name="T82" fmla="*/ 0 w 1332"/>
                <a:gd name="T83" fmla="*/ 454 h 1871"/>
                <a:gd name="T84" fmla="*/ 142 w 1332"/>
                <a:gd name="T85" fmla="*/ 567 h 1871"/>
                <a:gd name="T86" fmla="*/ 198 w 1332"/>
                <a:gd name="T87" fmla="*/ 822 h 1871"/>
                <a:gd name="T88" fmla="*/ 283 w 1332"/>
                <a:gd name="T89" fmla="*/ 907 h 1871"/>
                <a:gd name="T90" fmla="*/ 283 w 1332"/>
                <a:gd name="T91" fmla="*/ 964 h 1871"/>
                <a:gd name="T92" fmla="*/ 397 w 1332"/>
                <a:gd name="T93" fmla="*/ 1021 h 1871"/>
                <a:gd name="T94" fmla="*/ 340 w 1332"/>
                <a:gd name="T95" fmla="*/ 1078 h 1871"/>
                <a:gd name="T96" fmla="*/ 283 w 1332"/>
                <a:gd name="T97" fmla="*/ 1078 h 1871"/>
                <a:gd name="T98" fmla="*/ 283 w 1332"/>
                <a:gd name="T99" fmla="*/ 1106 h 1871"/>
                <a:gd name="T100" fmla="*/ 340 w 1332"/>
                <a:gd name="T101" fmla="*/ 1134 h 1871"/>
                <a:gd name="T102" fmla="*/ 283 w 1332"/>
                <a:gd name="T103" fmla="*/ 1163 h 1871"/>
                <a:gd name="T104" fmla="*/ 283 w 1332"/>
                <a:gd name="T105" fmla="*/ 1191 h 1871"/>
                <a:gd name="T106" fmla="*/ 340 w 1332"/>
                <a:gd name="T107" fmla="*/ 1191 h 1871"/>
                <a:gd name="T108" fmla="*/ 283 w 1332"/>
                <a:gd name="T109" fmla="*/ 1248 h 1871"/>
                <a:gd name="T110" fmla="*/ 340 w 1332"/>
                <a:gd name="T111" fmla="*/ 1531 h 1871"/>
                <a:gd name="T112" fmla="*/ 369 w 1332"/>
                <a:gd name="T113" fmla="*/ 1560 h 1871"/>
                <a:gd name="T114" fmla="*/ 425 w 1332"/>
                <a:gd name="T115" fmla="*/ 1560 h 1871"/>
                <a:gd name="T116" fmla="*/ 425 w 1332"/>
                <a:gd name="T117" fmla="*/ 1645 h 1871"/>
                <a:gd name="T118" fmla="*/ 652 w 1332"/>
                <a:gd name="T119" fmla="*/ 1786 h 1871"/>
                <a:gd name="T120" fmla="*/ 680 w 1332"/>
                <a:gd name="T121" fmla="*/ 1843 h 1871"/>
                <a:gd name="T122" fmla="*/ 765 w 1332"/>
                <a:gd name="T123" fmla="*/ 187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871">
                  <a:moveTo>
                    <a:pt x="765" y="1871"/>
                  </a:moveTo>
                  <a:lnTo>
                    <a:pt x="964" y="1786"/>
                  </a:lnTo>
                  <a:lnTo>
                    <a:pt x="1021" y="1673"/>
                  </a:lnTo>
                  <a:lnTo>
                    <a:pt x="964" y="1645"/>
                  </a:lnTo>
                  <a:lnTo>
                    <a:pt x="1049" y="1560"/>
                  </a:lnTo>
                  <a:lnTo>
                    <a:pt x="1021" y="1446"/>
                  </a:lnTo>
                  <a:lnTo>
                    <a:pt x="1021" y="1333"/>
                  </a:lnTo>
                  <a:lnTo>
                    <a:pt x="1106" y="1248"/>
                  </a:lnTo>
                  <a:lnTo>
                    <a:pt x="1049" y="1191"/>
                  </a:lnTo>
                  <a:lnTo>
                    <a:pt x="1134" y="1078"/>
                  </a:lnTo>
                  <a:lnTo>
                    <a:pt x="1134" y="851"/>
                  </a:lnTo>
                  <a:lnTo>
                    <a:pt x="964" y="794"/>
                  </a:lnTo>
                  <a:lnTo>
                    <a:pt x="907" y="737"/>
                  </a:lnTo>
                  <a:lnTo>
                    <a:pt x="992" y="681"/>
                  </a:lnTo>
                  <a:lnTo>
                    <a:pt x="1077" y="539"/>
                  </a:lnTo>
                  <a:lnTo>
                    <a:pt x="1021" y="539"/>
                  </a:lnTo>
                  <a:lnTo>
                    <a:pt x="1049" y="482"/>
                  </a:lnTo>
                  <a:lnTo>
                    <a:pt x="1049" y="426"/>
                  </a:lnTo>
                  <a:lnTo>
                    <a:pt x="1134" y="369"/>
                  </a:lnTo>
                  <a:lnTo>
                    <a:pt x="1191" y="255"/>
                  </a:lnTo>
                  <a:lnTo>
                    <a:pt x="1162" y="199"/>
                  </a:lnTo>
                  <a:lnTo>
                    <a:pt x="1191" y="199"/>
                  </a:lnTo>
                  <a:lnTo>
                    <a:pt x="1162" y="114"/>
                  </a:lnTo>
                  <a:lnTo>
                    <a:pt x="1247" y="85"/>
                  </a:lnTo>
                  <a:lnTo>
                    <a:pt x="1332" y="85"/>
                  </a:lnTo>
                  <a:lnTo>
                    <a:pt x="1247" y="29"/>
                  </a:lnTo>
                  <a:lnTo>
                    <a:pt x="992" y="0"/>
                  </a:lnTo>
                  <a:lnTo>
                    <a:pt x="992" y="57"/>
                  </a:lnTo>
                  <a:lnTo>
                    <a:pt x="907" y="57"/>
                  </a:lnTo>
                  <a:lnTo>
                    <a:pt x="850" y="199"/>
                  </a:lnTo>
                  <a:lnTo>
                    <a:pt x="794" y="199"/>
                  </a:lnTo>
                  <a:lnTo>
                    <a:pt x="822" y="284"/>
                  </a:lnTo>
                  <a:lnTo>
                    <a:pt x="709" y="284"/>
                  </a:lnTo>
                  <a:lnTo>
                    <a:pt x="709" y="227"/>
                  </a:lnTo>
                  <a:lnTo>
                    <a:pt x="595" y="284"/>
                  </a:lnTo>
                  <a:lnTo>
                    <a:pt x="510" y="199"/>
                  </a:lnTo>
                  <a:lnTo>
                    <a:pt x="340" y="170"/>
                  </a:lnTo>
                  <a:lnTo>
                    <a:pt x="283" y="284"/>
                  </a:lnTo>
                  <a:lnTo>
                    <a:pt x="198" y="369"/>
                  </a:lnTo>
                  <a:lnTo>
                    <a:pt x="142" y="340"/>
                  </a:lnTo>
                  <a:lnTo>
                    <a:pt x="57" y="369"/>
                  </a:lnTo>
                  <a:lnTo>
                    <a:pt x="0" y="454"/>
                  </a:lnTo>
                  <a:lnTo>
                    <a:pt x="142" y="567"/>
                  </a:lnTo>
                  <a:lnTo>
                    <a:pt x="198" y="822"/>
                  </a:lnTo>
                  <a:lnTo>
                    <a:pt x="283" y="907"/>
                  </a:lnTo>
                  <a:lnTo>
                    <a:pt x="283" y="964"/>
                  </a:lnTo>
                  <a:lnTo>
                    <a:pt x="397" y="1021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283" y="1163"/>
                  </a:lnTo>
                  <a:lnTo>
                    <a:pt x="283" y="1191"/>
                  </a:lnTo>
                  <a:lnTo>
                    <a:pt x="340" y="1191"/>
                  </a:lnTo>
                  <a:lnTo>
                    <a:pt x="283" y="1248"/>
                  </a:lnTo>
                  <a:lnTo>
                    <a:pt x="340" y="1531"/>
                  </a:lnTo>
                  <a:lnTo>
                    <a:pt x="369" y="1560"/>
                  </a:lnTo>
                  <a:lnTo>
                    <a:pt x="425" y="1560"/>
                  </a:lnTo>
                  <a:lnTo>
                    <a:pt x="425" y="1645"/>
                  </a:lnTo>
                  <a:lnTo>
                    <a:pt x="652" y="1786"/>
                  </a:lnTo>
                  <a:lnTo>
                    <a:pt x="680" y="1843"/>
                  </a:lnTo>
                  <a:lnTo>
                    <a:pt x="765" y="187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3578" y="3704"/>
              <a:ext cx="1616" cy="1871"/>
            </a:xfrm>
            <a:custGeom>
              <a:avLst/>
              <a:gdLst>
                <a:gd name="T0" fmla="*/ 199 w 1616"/>
                <a:gd name="T1" fmla="*/ 1616 h 1871"/>
                <a:gd name="T2" fmla="*/ 199 w 1616"/>
                <a:gd name="T3" fmla="*/ 1475 h 1871"/>
                <a:gd name="T4" fmla="*/ 256 w 1616"/>
                <a:gd name="T5" fmla="*/ 1276 h 1871"/>
                <a:gd name="T6" fmla="*/ 341 w 1616"/>
                <a:gd name="T7" fmla="*/ 1078 h 1871"/>
                <a:gd name="T8" fmla="*/ 369 w 1616"/>
                <a:gd name="T9" fmla="*/ 908 h 1871"/>
                <a:gd name="T10" fmla="*/ 199 w 1616"/>
                <a:gd name="T11" fmla="*/ 624 h 1871"/>
                <a:gd name="T12" fmla="*/ 227 w 1616"/>
                <a:gd name="T13" fmla="*/ 511 h 1871"/>
                <a:gd name="T14" fmla="*/ 256 w 1616"/>
                <a:gd name="T15" fmla="*/ 369 h 1871"/>
                <a:gd name="T16" fmla="*/ 284 w 1616"/>
                <a:gd name="T17" fmla="*/ 256 h 1871"/>
                <a:gd name="T18" fmla="*/ 397 w 1616"/>
                <a:gd name="T19" fmla="*/ 256 h 1871"/>
                <a:gd name="T20" fmla="*/ 539 w 1616"/>
                <a:gd name="T21" fmla="*/ 284 h 1871"/>
                <a:gd name="T22" fmla="*/ 709 w 1616"/>
                <a:gd name="T23" fmla="*/ 284 h 1871"/>
                <a:gd name="T24" fmla="*/ 737 w 1616"/>
                <a:gd name="T25" fmla="*/ 170 h 1871"/>
                <a:gd name="T26" fmla="*/ 1021 w 1616"/>
                <a:gd name="T27" fmla="*/ 85 h 1871"/>
                <a:gd name="T28" fmla="*/ 1248 w 1616"/>
                <a:gd name="T29" fmla="*/ 114 h 1871"/>
                <a:gd name="T30" fmla="*/ 1560 w 1616"/>
                <a:gd name="T31" fmla="*/ 199 h 1871"/>
                <a:gd name="T32" fmla="*/ 1531 w 1616"/>
                <a:gd name="T33" fmla="*/ 256 h 1871"/>
                <a:gd name="T34" fmla="*/ 1531 w 1616"/>
                <a:gd name="T35" fmla="*/ 426 h 1871"/>
                <a:gd name="T36" fmla="*/ 1475 w 1616"/>
                <a:gd name="T37" fmla="*/ 539 h 1871"/>
                <a:gd name="T38" fmla="*/ 1361 w 1616"/>
                <a:gd name="T39" fmla="*/ 681 h 1871"/>
                <a:gd name="T40" fmla="*/ 1503 w 1616"/>
                <a:gd name="T41" fmla="*/ 851 h 1871"/>
                <a:gd name="T42" fmla="*/ 1446 w 1616"/>
                <a:gd name="T43" fmla="*/ 964 h 1871"/>
                <a:gd name="T44" fmla="*/ 1390 w 1616"/>
                <a:gd name="T45" fmla="*/ 1021 h 1871"/>
                <a:gd name="T46" fmla="*/ 1390 w 1616"/>
                <a:gd name="T47" fmla="*/ 1134 h 1871"/>
                <a:gd name="T48" fmla="*/ 1304 w 1616"/>
                <a:gd name="T49" fmla="*/ 1163 h 1871"/>
                <a:gd name="T50" fmla="*/ 1276 w 1616"/>
                <a:gd name="T51" fmla="*/ 1219 h 1871"/>
                <a:gd name="T52" fmla="*/ 1191 w 1616"/>
                <a:gd name="T53" fmla="*/ 1333 h 1871"/>
                <a:gd name="T54" fmla="*/ 1049 w 1616"/>
                <a:gd name="T55" fmla="*/ 1390 h 1871"/>
                <a:gd name="T56" fmla="*/ 936 w 1616"/>
                <a:gd name="T57" fmla="*/ 1503 h 1871"/>
                <a:gd name="T58" fmla="*/ 652 w 1616"/>
                <a:gd name="T59" fmla="*/ 1645 h 1871"/>
                <a:gd name="T60" fmla="*/ 454 w 1616"/>
                <a:gd name="T61" fmla="*/ 1701 h 1871"/>
                <a:gd name="T62" fmla="*/ 227 w 1616"/>
                <a:gd name="T63" fmla="*/ 1815 h 1871"/>
                <a:gd name="T64" fmla="*/ 29 w 1616"/>
                <a:gd name="T65" fmla="*/ 1786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6" h="1871">
                  <a:moveTo>
                    <a:pt x="0" y="1701"/>
                  </a:moveTo>
                  <a:lnTo>
                    <a:pt x="199" y="1616"/>
                  </a:lnTo>
                  <a:lnTo>
                    <a:pt x="256" y="1503"/>
                  </a:lnTo>
                  <a:lnTo>
                    <a:pt x="199" y="1475"/>
                  </a:lnTo>
                  <a:lnTo>
                    <a:pt x="284" y="1390"/>
                  </a:lnTo>
                  <a:lnTo>
                    <a:pt x="256" y="1276"/>
                  </a:lnTo>
                  <a:lnTo>
                    <a:pt x="256" y="1163"/>
                  </a:lnTo>
                  <a:lnTo>
                    <a:pt x="341" y="1078"/>
                  </a:lnTo>
                  <a:lnTo>
                    <a:pt x="284" y="1021"/>
                  </a:lnTo>
                  <a:lnTo>
                    <a:pt x="369" y="908"/>
                  </a:lnTo>
                  <a:lnTo>
                    <a:pt x="369" y="681"/>
                  </a:lnTo>
                  <a:lnTo>
                    <a:pt x="199" y="624"/>
                  </a:lnTo>
                  <a:lnTo>
                    <a:pt x="142" y="567"/>
                  </a:lnTo>
                  <a:lnTo>
                    <a:pt x="227" y="511"/>
                  </a:lnTo>
                  <a:lnTo>
                    <a:pt x="312" y="369"/>
                  </a:lnTo>
                  <a:lnTo>
                    <a:pt x="256" y="369"/>
                  </a:lnTo>
                  <a:lnTo>
                    <a:pt x="284" y="312"/>
                  </a:lnTo>
                  <a:lnTo>
                    <a:pt x="284" y="256"/>
                  </a:lnTo>
                  <a:lnTo>
                    <a:pt x="369" y="199"/>
                  </a:lnTo>
                  <a:lnTo>
                    <a:pt x="397" y="256"/>
                  </a:lnTo>
                  <a:lnTo>
                    <a:pt x="539" y="170"/>
                  </a:lnTo>
                  <a:lnTo>
                    <a:pt x="539" y="284"/>
                  </a:lnTo>
                  <a:lnTo>
                    <a:pt x="624" y="312"/>
                  </a:lnTo>
                  <a:lnTo>
                    <a:pt x="709" y="284"/>
                  </a:lnTo>
                  <a:lnTo>
                    <a:pt x="766" y="199"/>
                  </a:lnTo>
                  <a:lnTo>
                    <a:pt x="737" y="170"/>
                  </a:lnTo>
                  <a:lnTo>
                    <a:pt x="1049" y="0"/>
                  </a:lnTo>
                  <a:lnTo>
                    <a:pt x="1021" y="85"/>
                  </a:lnTo>
                  <a:lnTo>
                    <a:pt x="1191" y="142"/>
                  </a:lnTo>
                  <a:lnTo>
                    <a:pt x="1248" y="114"/>
                  </a:lnTo>
                  <a:lnTo>
                    <a:pt x="1446" y="227"/>
                  </a:lnTo>
                  <a:lnTo>
                    <a:pt x="1560" y="199"/>
                  </a:lnTo>
                  <a:lnTo>
                    <a:pt x="1616" y="227"/>
                  </a:lnTo>
                  <a:lnTo>
                    <a:pt x="1531" y="256"/>
                  </a:lnTo>
                  <a:lnTo>
                    <a:pt x="1446" y="397"/>
                  </a:lnTo>
                  <a:lnTo>
                    <a:pt x="1531" y="426"/>
                  </a:lnTo>
                  <a:lnTo>
                    <a:pt x="1531" y="482"/>
                  </a:lnTo>
                  <a:lnTo>
                    <a:pt x="1475" y="539"/>
                  </a:lnTo>
                  <a:lnTo>
                    <a:pt x="1390" y="539"/>
                  </a:lnTo>
                  <a:lnTo>
                    <a:pt x="1361" y="681"/>
                  </a:lnTo>
                  <a:lnTo>
                    <a:pt x="1418" y="681"/>
                  </a:lnTo>
                  <a:lnTo>
                    <a:pt x="1503" y="851"/>
                  </a:lnTo>
                  <a:lnTo>
                    <a:pt x="1503" y="964"/>
                  </a:lnTo>
                  <a:lnTo>
                    <a:pt x="1446" y="964"/>
                  </a:lnTo>
                  <a:lnTo>
                    <a:pt x="1418" y="1049"/>
                  </a:lnTo>
                  <a:lnTo>
                    <a:pt x="1390" y="1021"/>
                  </a:lnTo>
                  <a:lnTo>
                    <a:pt x="1333" y="1106"/>
                  </a:lnTo>
                  <a:lnTo>
                    <a:pt x="1390" y="1134"/>
                  </a:lnTo>
                  <a:lnTo>
                    <a:pt x="1333" y="1191"/>
                  </a:lnTo>
                  <a:lnTo>
                    <a:pt x="1304" y="1163"/>
                  </a:lnTo>
                  <a:lnTo>
                    <a:pt x="1276" y="1163"/>
                  </a:lnTo>
                  <a:lnTo>
                    <a:pt x="1276" y="1219"/>
                  </a:lnTo>
                  <a:lnTo>
                    <a:pt x="1248" y="1333"/>
                  </a:lnTo>
                  <a:lnTo>
                    <a:pt x="1191" y="1333"/>
                  </a:lnTo>
                  <a:lnTo>
                    <a:pt x="1191" y="1418"/>
                  </a:lnTo>
                  <a:lnTo>
                    <a:pt x="1049" y="1390"/>
                  </a:lnTo>
                  <a:lnTo>
                    <a:pt x="964" y="1418"/>
                  </a:lnTo>
                  <a:lnTo>
                    <a:pt x="936" y="1503"/>
                  </a:lnTo>
                  <a:lnTo>
                    <a:pt x="709" y="1588"/>
                  </a:lnTo>
                  <a:lnTo>
                    <a:pt x="652" y="1645"/>
                  </a:lnTo>
                  <a:lnTo>
                    <a:pt x="539" y="1701"/>
                  </a:lnTo>
                  <a:lnTo>
                    <a:pt x="454" y="1701"/>
                  </a:lnTo>
                  <a:lnTo>
                    <a:pt x="369" y="1815"/>
                  </a:lnTo>
                  <a:lnTo>
                    <a:pt x="227" y="1815"/>
                  </a:lnTo>
                  <a:lnTo>
                    <a:pt x="85" y="1871"/>
                  </a:lnTo>
                  <a:lnTo>
                    <a:pt x="29" y="1786"/>
                  </a:lnTo>
                  <a:lnTo>
                    <a:pt x="0" y="170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4230" y="4016"/>
              <a:ext cx="2949" cy="1928"/>
            </a:xfrm>
            <a:custGeom>
              <a:avLst/>
              <a:gdLst>
                <a:gd name="T0" fmla="*/ 284 w 2949"/>
                <a:gd name="T1" fmla="*/ 1191 h 1928"/>
                <a:gd name="T2" fmla="*/ 539 w 2949"/>
                <a:gd name="T3" fmla="*/ 1106 h 1928"/>
                <a:gd name="T4" fmla="*/ 624 w 2949"/>
                <a:gd name="T5" fmla="*/ 907 h 1928"/>
                <a:gd name="T6" fmla="*/ 681 w 2949"/>
                <a:gd name="T7" fmla="*/ 879 h 1928"/>
                <a:gd name="T8" fmla="*/ 738 w 2949"/>
                <a:gd name="T9" fmla="*/ 709 h 1928"/>
                <a:gd name="T10" fmla="*/ 851 w 2949"/>
                <a:gd name="T11" fmla="*/ 652 h 1928"/>
                <a:gd name="T12" fmla="*/ 1333 w 2949"/>
                <a:gd name="T13" fmla="*/ 567 h 1928"/>
                <a:gd name="T14" fmla="*/ 1446 w 2949"/>
                <a:gd name="T15" fmla="*/ 340 h 1928"/>
                <a:gd name="T16" fmla="*/ 1503 w 2949"/>
                <a:gd name="T17" fmla="*/ 199 h 1928"/>
                <a:gd name="T18" fmla="*/ 1957 w 2949"/>
                <a:gd name="T19" fmla="*/ 170 h 1928"/>
                <a:gd name="T20" fmla="*/ 2268 w 2949"/>
                <a:gd name="T21" fmla="*/ 85 h 1928"/>
                <a:gd name="T22" fmla="*/ 2524 w 2949"/>
                <a:gd name="T23" fmla="*/ 0 h 1928"/>
                <a:gd name="T24" fmla="*/ 2552 w 2949"/>
                <a:gd name="T25" fmla="*/ 85 h 1928"/>
                <a:gd name="T26" fmla="*/ 2240 w 2949"/>
                <a:gd name="T27" fmla="*/ 114 h 1928"/>
                <a:gd name="T28" fmla="*/ 2127 w 2949"/>
                <a:gd name="T29" fmla="*/ 142 h 1928"/>
                <a:gd name="T30" fmla="*/ 2070 w 2949"/>
                <a:gd name="T31" fmla="*/ 425 h 1928"/>
                <a:gd name="T32" fmla="*/ 2013 w 2949"/>
                <a:gd name="T33" fmla="*/ 539 h 1928"/>
                <a:gd name="T34" fmla="*/ 2212 w 2949"/>
                <a:gd name="T35" fmla="*/ 624 h 1928"/>
                <a:gd name="T36" fmla="*/ 2325 w 2949"/>
                <a:gd name="T37" fmla="*/ 681 h 1928"/>
                <a:gd name="T38" fmla="*/ 2410 w 2949"/>
                <a:gd name="T39" fmla="*/ 596 h 1928"/>
                <a:gd name="T40" fmla="*/ 2467 w 2949"/>
                <a:gd name="T41" fmla="*/ 737 h 1928"/>
                <a:gd name="T42" fmla="*/ 2495 w 2949"/>
                <a:gd name="T43" fmla="*/ 737 h 1928"/>
                <a:gd name="T44" fmla="*/ 2665 w 2949"/>
                <a:gd name="T45" fmla="*/ 681 h 1928"/>
                <a:gd name="T46" fmla="*/ 2920 w 2949"/>
                <a:gd name="T47" fmla="*/ 737 h 1928"/>
                <a:gd name="T48" fmla="*/ 2750 w 2949"/>
                <a:gd name="T49" fmla="*/ 822 h 1928"/>
                <a:gd name="T50" fmla="*/ 2552 w 2949"/>
                <a:gd name="T51" fmla="*/ 851 h 1928"/>
                <a:gd name="T52" fmla="*/ 2467 w 2949"/>
                <a:gd name="T53" fmla="*/ 851 h 1928"/>
                <a:gd name="T54" fmla="*/ 2495 w 2949"/>
                <a:gd name="T55" fmla="*/ 992 h 1928"/>
                <a:gd name="T56" fmla="*/ 2439 w 2949"/>
                <a:gd name="T57" fmla="*/ 1191 h 1928"/>
                <a:gd name="T58" fmla="*/ 2325 w 2949"/>
                <a:gd name="T59" fmla="*/ 1276 h 1928"/>
                <a:gd name="T60" fmla="*/ 2212 w 2949"/>
                <a:gd name="T61" fmla="*/ 1361 h 1928"/>
                <a:gd name="T62" fmla="*/ 2353 w 2949"/>
                <a:gd name="T63" fmla="*/ 1333 h 1928"/>
                <a:gd name="T64" fmla="*/ 2382 w 2949"/>
                <a:gd name="T65" fmla="*/ 1333 h 1928"/>
                <a:gd name="T66" fmla="*/ 2552 w 2949"/>
                <a:gd name="T67" fmla="*/ 1418 h 1928"/>
                <a:gd name="T68" fmla="*/ 2382 w 2949"/>
                <a:gd name="T69" fmla="*/ 1616 h 1928"/>
                <a:gd name="T70" fmla="*/ 2240 w 2949"/>
                <a:gd name="T71" fmla="*/ 1474 h 1928"/>
                <a:gd name="T72" fmla="*/ 2127 w 2949"/>
                <a:gd name="T73" fmla="*/ 1531 h 1928"/>
                <a:gd name="T74" fmla="*/ 2042 w 2949"/>
                <a:gd name="T75" fmla="*/ 1616 h 1928"/>
                <a:gd name="T76" fmla="*/ 1985 w 2949"/>
                <a:gd name="T77" fmla="*/ 1503 h 1928"/>
                <a:gd name="T78" fmla="*/ 2013 w 2949"/>
                <a:gd name="T79" fmla="*/ 1786 h 1928"/>
                <a:gd name="T80" fmla="*/ 1928 w 2949"/>
                <a:gd name="T81" fmla="*/ 1673 h 1928"/>
                <a:gd name="T82" fmla="*/ 1872 w 2949"/>
                <a:gd name="T83" fmla="*/ 1815 h 1928"/>
                <a:gd name="T84" fmla="*/ 1758 w 2949"/>
                <a:gd name="T85" fmla="*/ 1843 h 1928"/>
                <a:gd name="T86" fmla="*/ 1815 w 2949"/>
                <a:gd name="T87" fmla="*/ 1531 h 1928"/>
                <a:gd name="T88" fmla="*/ 1673 w 2949"/>
                <a:gd name="T89" fmla="*/ 1389 h 1928"/>
                <a:gd name="T90" fmla="*/ 1390 w 2949"/>
                <a:gd name="T91" fmla="*/ 1333 h 1928"/>
                <a:gd name="T92" fmla="*/ 1134 w 2949"/>
                <a:gd name="T93" fmla="*/ 1616 h 1928"/>
                <a:gd name="T94" fmla="*/ 908 w 2949"/>
                <a:gd name="T95" fmla="*/ 1730 h 1928"/>
                <a:gd name="T96" fmla="*/ 284 w 2949"/>
                <a:gd name="T97" fmla="*/ 1786 h 1928"/>
                <a:gd name="T98" fmla="*/ 142 w 2949"/>
                <a:gd name="T99" fmla="*/ 1446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49" h="1928">
                  <a:moveTo>
                    <a:pt x="0" y="1333"/>
                  </a:moveTo>
                  <a:lnTo>
                    <a:pt x="57" y="1276"/>
                  </a:lnTo>
                  <a:lnTo>
                    <a:pt x="284" y="1191"/>
                  </a:lnTo>
                  <a:lnTo>
                    <a:pt x="312" y="1106"/>
                  </a:lnTo>
                  <a:lnTo>
                    <a:pt x="397" y="1078"/>
                  </a:lnTo>
                  <a:lnTo>
                    <a:pt x="539" y="1106"/>
                  </a:lnTo>
                  <a:lnTo>
                    <a:pt x="539" y="1021"/>
                  </a:lnTo>
                  <a:lnTo>
                    <a:pt x="596" y="1021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652" y="851"/>
                  </a:lnTo>
                  <a:lnTo>
                    <a:pt x="681" y="879"/>
                  </a:lnTo>
                  <a:lnTo>
                    <a:pt x="738" y="822"/>
                  </a:lnTo>
                  <a:lnTo>
                    <a:pt x="681" y="794"/>
                  </a:lnTo>
                  <a:lnTo>
                    <a:pt x="738" y="709"/>
                  </a:lnTo>
                  <a:lnTo>
                    <a:pt x="766" y="737"/>
                  </a:lnTo>
                  <a:lnTo>
                    <a:pt x="794" y="652"/>
                  </a:lnTo>
                  <a:lnTo>
                    <a:pt x="851" y="652"/>
                  </a:lnTo>
                  <a:lnTo>
                    <a:pt x="908" y="709"/>
                  </a:lnTo>
                  <a:lnTo>
                    <a:pt x="1163" y="567"/>
                  </a:lnTo>
                  <a:lnTo>
                    <a:pt x="1333" y="567"/>
                  </a:lnTo>
                  <a:lnTo>
                    <a:pt x="1475" y="511"/>
                  </a:lnTo>
                  <a:lnTo>
                    <a:pt x="1418" y="425"/>
                  </a:lnTo>
                  <a:lnTo>
                    <a:pt x="1446" y="340"/>
                  </a:lnTo>
                  <a:lnTo>
                    <a:pt x="1446" y="284"/>
                  </a:lnTo>
                  <a:lnTo>
                    <a:pt x="1531" y="255"/>
                  </a:lnTo>
                  <a:lnTo>
                    <a:pt x="1503" y="199"/>
                  </a:lnTo>
                  <a:lnTo>
                    <a:pt x="1645" y="227"/>
                  </a:lnTo>
                  <a:lnTo>
                    <a:pt x="1730" y="170"/>
                  </a:lnTo>
                  <a:lnTo>
                    <a:pt x="1957" y="170"/>
                  </a:lnTo>
                  <a:lnTo>
                    <a:pt x="2042" y="85"/>
                  </a:lnTo>
                  <a:lnTo>
                    <a:pt x="2212" y="57"/>
                  </a:lnTo>
                  <a:lnTo>
                    <a:pt x="2268" y="85"/>
                  </a:lnTo>
                  <a:lnTo>
                    <a:pt x="2325" y="57"/>
                  </a:lnTo>
                  <a:lnTo>
                    <a:pt x="2382" y="85"/>
                  </a:lnTo>
                  <a:lnTo>
                    <a:pt x="2524" y="0"/>
                  </a:lnTo>
                  <a:lnTo>
                    <a:pt x="2524" y="29"/>
                  </a:lnTo>
                  <a:lnTo>
                    <a:pt x="2609" y="57"/>
                  </a:lnTo>
                  <a:lnTo>
                    <a:pt x="2552" y="85"/>
                  </a:lnTo>
                  <a:lnTo>
                    <a:pt x="2467" y="85"/>
                  </a:lnTo>
                  <a:lnTo>
                    <a:pt x="2439" y="142"/>
                  </a:lnTo>
                  <a:lnTo>
                    <a:pt x="2240" y="114"/>
                  </a:lnTo>
                  <a:lnTo>
                    <a:pt x="2212" y="142"/>
                  </a:lnTo>
                  <a:lnTo>
                    <a:pt x="2183" y="114"/>
                  </a:lnTo>
                  <a:lnTo>
                    <a:pt x="2127" y="142"/>
                  </a:lnTo>
                  <a:lnTo>
                    <a:pt x="2127" y="227"/>
                  </a:lnTo>
                  <a:lnTo>
                    <a:pt x="2013" y="340"/>
                  </a:lnTo>
                  <a:lnTo>
                    <a:pt x="2070" y="425"/>
                  </a:lnTo>
                  <a:lnTo>
                    <a:pt x="1957" y="454"/>
                  </a:lnTo>
                  <a:lnTo>
                    <a:pt x="2013" y="482"/>
                  </a:lnTo>
                  <a:lnTo>
                    <a:pt x="2013" y="539"/>
                  </a:lnTo>
                  <a:lnTo>
                    <a:pt x="2155" y="567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681"/>
                  </a:lnTo>
                  <a:lnTo>
                    <a:pt x="2268" y="652"/>
                  </a:lnTo>
                  <a:lnTo>
                    <a:pt x="2325" y="681"/>
                  </a:lnTo>
                  <a:lnTo>
                    <a:pt x="2325" y="624"/>
                  </a:lnTo>
                  <a:lnTo>
                    <a:pt x="2353" y="652"/>
                  </a:lnTo>
                  <a:lnTo>
                    <a:pt x="2410" y="596"/>
                  </a:lnTo>
                  <a:lnTo>
                    <a:pt x="2382" y="737"/>
                  </a:lnTo>
                  <a:lnTo>
                    <a:pt x="2439" y="737"/>
                  </a:lnTo>
                  <a:lnTo>
                    <a:pt x="2467" y="737"/>
                  </a:lnTo>
                  <a:lnTo>
                    <a:pt x="2467" y="681"/>
                  </a:lnTo>
                  <a:lnTo>
                    <a:pt x="2552" y="652"/>
                  </a:lnTo>
                  <a:lnTo>
                    <a:pt x="2495" y="737"/>
                  </a:lnTo>
                  <a:lnTo>
                    <a:pt x="2524" y="766"/>
                  </a:lnTo>
                  <a:lnTo>
                    <a:pt x="2665" y="737"/>
                  </a:lnTo>
                  <a:lnTo>
                    <a:pt x="2665" y="681"/>
                  </a:lnTo>
                  <a:lnTo>
                    <a:pt x="2779" y="681"/>
                  </a:lnTo>
                  <a:lnTo>
                    <a:pt x="2807" y="709"/>
                  </a:lnTo>
                  <a:lnTo>
                    <a:pt x="2920" y="737"/>
                  </a:lnTo>
                  <a:lnTo>
                    <a:pt x="2949" y="822"/>
                  </a:lnTo>
                  <a:lnTo>
                    <a:pt x="2779" y="766"/>
                  </a:lnTo>
                  <a:lnTo>
                    <a:pt x="2750" y="822"/>
                  </a:lnTo>
                  <a:lnTo>
                    <a:pt x="2722" y="822"/>
                  </a:lnTo>
                  <a:lnTo>
                    <a:pt x="2694" y="766"/>
                  </a:lnTo>
                  <a:lnTo>
                    <a:pt x="2552" y="851"/>
                  </a:lnTo>
                  <a:lnTo>
                    <a:pt x="2580" y="964"/>
                  </a:lnTo>
                  <a:lnTo>
                    <a:pt x="2495" y="936"/>
                  </a:lnTo>
                  <a:lnTo>
                    <a:pt x="2467" y="851"/>
                  </a:lnTo>
                  <a:lnTo>
                    <a:pt x="2410" y="851"/>
                  </a:lnTo>
                  <a:lnTo>
                    <a:pt x="2439" y="1049"/>
                  </a:lnTo>
                  <a:lnTo>
                    <a:pt x="2495" y="992"/>
                  </a:lnTo>
                  <a:lnTo>
                    <a:pt x="2580" y="1021"/>
                  </a:lnTo>
                  <a:lnTo>
                    <a:pt x="2524" y="1049"/>
                  </a:lnTo>
                  <a:lnTo>
                    <a:pt x="2439" y="1191"/>
                  </a:lnTo>
                  <a:lnTo>
                    <a:pt x="2382" y="1163"/>
                  </a:lnTo>
                  <a:lnTo>
                    <a:pt x="2382" y="1219"/>
                  </a:lnTo>
                  <a:lnTo>
                    <a:pt x="2325" y="1276"/>
                  </a:lnTo>
                  <a:lnTo>
                    <a:pt x="2268" y="1248"/>
                  </a:lnTo>
                  <a:lnTo>
                    <a:pt x="2268" y="1304"/>
                  </a:lnTo>
                  <a:lnTo>
                    <a:pt x="2212" y="1361"/>
                  </a:lnTo>
                  <a:lnTo>
                    <a:pt x="2297" y="1361"/>
                  </a:lnTo>
                  <a:lnTo>
                    <a:pt x="2325" y="1446"/>
                  </a:lnTo>
                  <a:lnTo>
                    <a:pt x="2353" y="1333"/>
                  </a:lnTo>
                  <a:lnTo>
                    <a:pt x="2439" y="1418"/>
                  </a:lnTo>
                  <a:lnTo>
                    <a:pt x="2439" y="1361"/>
                  </a:lnTo>
                  <a:lnTo>
                    <a:pt x="2382" y="1333"/>
                  </a:lnTo>
                  <a:lnTo>
                    <a:pt x="2467" y="1276"/>
                  </a:lnTo>
                  <a:lnTo>
                    <a:pt x="2580" y="1361"/>
                  </a:lnTo>
                  <a:lnTo>
                    <a:pt x="2552" y="1418"/>
                  </a:lnTo>
                  <a:lnTo>
                    <a:pt x="2410" y="1503"/>
                  </a:lnTo>
                  <a:lnTo>
                    <a:pt x="2410" y="1559"/>
                  </a:lnTo>
                  <a:lnTo>
                    <a:pt x="2382" y="1616"/>
                  </a:lnTo>
                  <a:lnTo>
                    <a:pt x="2325" y="1588"/>
                  </a:lnTo>
                  <a:lnTo>
                    <a:pt x="2353" y="1531"/>
                  </a:lnTo>
                  <a:lnTo>
                    <a:pt x="2240" y="1474"/>
                  </a:lnTo>
                  <a:lnTo>
                    <a:pt x="2268" y="1559"/>
                  </a:lnTo>
                  <a:lnTo>
                    <a:pt x="2183" y="1645"/>
                  </a:lnTo>
                  <a:lnTo>
                    <a:pt x="2127" y="1531"/>
                  </a:lnTo>
                  <a:lnTo>
                    <a:pt x="2127" y="1645"/>
                  </a:lnTo>
                  <a:lnTo>
                    <a:pt x="2070" y="1616"/>
                  </a:lnTo>
                  <a:lnTo>
                    <a:pt x="2042" y="1616"/>
                  </a:lnTo>
                  <a:lnTo>
                    <a:pt x="2013" y="1588"/>
                  </a:lnTo>
                  <a:lnTo>
                    <a:pt x="2013" y="1531"/>
                  </a:lnTo>
                  <a:lnTo>
                    <a:pt x="1985" y="1503"/>
                  </a:lnTo>
                  <a:lnTo>
                    <a:pt x="1957" y="1588"/>
                  </a:lnTo>
                  <a:lnTo>
                    <a:pt x="2013" y="1673"/>
                  </a:lnTo>
                  <a:lnTo>
                    <a:pt x="2013" y="1786"/>
                  </a:lnTo>
                  <a:lnTo>
                    <a:pt x="1928" y="1616"/>
                  </a:lnTo>
                  <a:lnTo>
                    <a:pt x="1900" y="1645"/>
                  </a:lnTo>
                  <a:lnTo>
                    <a:pt x="1928" y="1673"/>
                  </a:lnTo>
                  <a:lnTo>
                    <a:pt x="1872" y="1673"/>
                  </a:lnTo>
                  <a:lnTo>
                    <a:pt x="1928" y="1758"/>
                  </a:lnTo>
                  <a:lnTo>
                    <a:pt x="1872" y="1815"/>
                  </a:lnTo>
                  <a:lnTo>
                    <a:pt x="1985" y="1843"/>
                  </a:lnTo>
                  <a:lnTo>
                    <a:pt x="1786" y="1928"/>
                  </a:lnTo>
                  <a:lnTo>
                    <a:pt x="1758" y="1843"/>
                  </a:lnTo>
                  <a:lnTo>
                    <a:pt x="1786" y="1730"/>
                  </a:lnTo>
                  <a:lnTo>
                    <a:pt x="1730" y="1673"/>
                  </a:lnTo>
                  <a:lnTo>
                    <a:pt x="1815" y="1531"/>
                  </a:lnTo>
                  <a:lnTo>
                    <a:pt x="1815" y="1418"/>
                  </a:lnTo>
                  <a:lnTo>
                    <a:pt x="1730" y="1418"/>
                  </a:lnTo>
                  <a:lnTo>
                    <a:pt x="1673" y="1389"/>
                  </a:lnTo>
                  <a:lnTo>
                    <a:pt x="1503" y="1446"/>
                  </a:lnTo>
                  <a:lnTo>
                    <a:pt x="1446" y="1361"/>
                  </a:lnTo>
                  <a:lnTo>
                    <a:pt x="1390" y="1333"/>
                  </a:lnTo>
                  <a:lnTo>
                    <a:pt x="1248" y="1361"/>
                  </a:lnTo>
                  <a:lnTo>
                    <a:pt x="1219" y="1559"/>
                  </a:lnTo>
                  <a:lnTo>
                    <a:pt x="1134" y="1616"/>
                  </a:lnTo>
                  <a:lnTo>
                    <a:pt x="1106" y="1730"/>
                  </a:lnTo>
                  <a:lnTo>
                    <a:pt x="1021" y="1701"/>
                  </a:lnTo>
                  <a:lnTo>
                    <a:pt x="908" y="1730"/>
                  </a:lnTo>
                  <a:lnTo>
                    <a:pt x="539" y="1701"/>
                  </a:lnTo>
                  <a:lnTo>
                    <a:pt x="426" y="1815"/>
                  </a:lnTo>
                  <a:lnTo>
                    <a:pt x="284" y="1786"/>
                  </a:lnTo>
                  <a:lnTo>
                    <a:pt x="142" y="1673"/>
                  </a:lnTo>
                  <a:lnTo>
                    <a:pt x="171" y="1559"/>
                  </a:lnTo>
                  <a:lnTo>
                    <a:pt x="142" y="1446"/>
                  </a:lnTo>
                  <a:lnTo>
                    <a:pt x="57" y="1474"/>
                  </a:lnTo>
                  <a:lnTo>
                    <a:pt x="0" y="133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6272" y="5689"/>
              <a:ext cx="113" cy="85"/>
            </a:xfrm>
            <a:custGeom>
              <a:avLst/>
              <a:gdLst>
                <a:gd name="T0" fmla="*/ 28 w 113"/>
                <a:gd name="T1" fmla="*/ 0 h 85"/>
                <a:gd name="T2" fmla="*/ 0 w 113"/>
                <a:gd name="T3" fmla="*/ 57 h 85"/>
                <a:gd name="T4" fmla="*/ 113 w 113"/>
                <a:gd name="T5" fmla="*/ 85 h 85"/>
                <a:gd name="T6" fmla="*/ 113 w 113"/>
                <a:gd name="T7" fmla="*/ 28 h 85"/>
                <a:gd name="T8" fmla="*/ 56 w 113"/>
                <a:gd name="T9" fmla="*/ 0 h 85"/>
                <a:gd name="T10" fmla="*/ 28 w 11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5">
                  <a:moveTo>
                    <a:pt x="28" y="0"/>
                  </a:moveTo>
                  <a:lnTo>
                    <a:pt x="0" y="57"/>
                  </a:lnTo>
                  <a:lnTo>
                    <a:pt x="113" y="85"/>
                  </a:lnTo>
                  <a:lnTo>
                    <a:pt x="113" y="28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7037" y="4527"/>
              <a:ext cx="113" cy="170"/>
            </a:xfrm>
            <a:custGeom>
              <a:avLst/>
              <a:gdLst>
                <a:gd name="T0" fmla="*/ 28 w 113"/>
                <a:gd name="T1" fmla="*/ 170 h 170"/>
                <a:gd name="T2" fmla="*/ 0 w 113"/>
                <a:gd name="T3" fmla="*/ 113 h 170"/>
                <a:gd name="T4" fmla="*/ 85 w 113"/>
                <a:gd name="T5" fmla="*/ 0 h 170"/>
                <a:gd name="T6" fmla="*/ 113 w 113"/>
                <a:gd name="T7" fmla="*/ 113 h 170"/>
                <a:gd name="T8" fmla="*/ 28 w 113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28" y="170"/>
                  </a:moveTo>
                  <a:lnTo>
                    <a:pt x="0" y="113"/>
                  </a:lnTo>
                  <a:lnTo>
                    <a:pt x="85" y="0"/>
                  </a:lnTo>
                  <a:lnTo>
                    <a:pt x="113" y="113"/>
                  </a:lnTo>
                  <a:lnTo>
                    <a:pt x="28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6300" y="4328"/>
              <a:ext cx="227" cy="199"/>
            </a:xfrm>
            <a:custGeom>
              <a:avLst/>
              <a:gdLst>
                <a:gd name="T0" fmla="*/ 227 w 227"/>
                <a:gd name="T1" fmla="*/ 113 h 199"/>
                <a:gd name="T2" fmla="*/ 57 w 227"/>
                <a:gd name="T3" fmla="*/ 199 h 199"/>
                <a:gd name="T4" fmla="*/ 0 w 227"/>
                <a:gd name="T5" fmla="*/ 170 h 199"/>
                <a:gd name="T6" fmla="*/ 57 w 227"/>
                <a:gd name="T7" fmla="*/ 85 h 199"/>
                <a:gd name="T8" fmla="*/ 57 w 227"/>
                <a:gd name="T9" fmla="*/ 0 h 199"/>
                <a:gd name="T10" fmla="*/ 170 w 227"/>
                <a:gd name="T11" fmla="*/ 0 h 199"/>
                <a:gd name="T12" fmla="*/ 113 w 227"/>
                <a:gd name="T13" fmla="*/ 57 h 199"/>
                <a:gd name="T14" fmla="*/ 198 w 227"/>
                <a:gd name="T15" fmla="*/ 113 h 199"/>
                <a:gd name="T16" fmla="*/ 227 w 227"/>
                <a:gd name="T17" fmla="*/ 11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99">
                  <a:moveTo>
                    <a:pt x="227" y="113"/>
                  </a:moveTo>
                  <a:lnTo>
                    <a:pt x="57" y="199"/>
                  </a:lnTo>
                  <a:lnTo>
                    <a:pt x="0" y="170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98" y="113"/>
                  </a:lnTo>
                  <a:lnTo>
                    <a:pt x="227" y="11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6442" y="2797"/>
              <a:ext cx="141" cy="85"/>
            </a:xfrm>
            <a:custGeom>
              <a:avLst/>
              <a:gdLst>
                <a:gd name="T0" fmla="*/ 56 w 141"/>
                <a:gd name="T1" fmla="*/ 85 h 85"/>
                <a:gd name="T2" fmla="*/ 0 w 141"/>
                <a:gd name="T3" fmla="*/ 29 h 85"/>
                <a:gd name="T4" fmla="*/ 141 w 141"/>
                <a:gd name="T5" fmla="*/ 0 h 85"/>
                <a:gd name="T6" fmla="*/ 56 w 141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1" h="85">
                  <a:moveTo>
                    <a:pt x="56" y="85"/>
                  </a:moveTo>
                  <a:lnTo>
                    <a:pt x="0" y="29"/>
                  </a:lnTo>
                  <a:lnTo>
                    <a:pt x="141" y="0"/>
                  </a:lnTo>
                  <a:lnTo>
                    <a:pt x="56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5676" y="3676"/>
              <a:ext cx="1078" cy="567"/>
            </a:xfrm>
            <a:custGeom>
              <a:avLst/>
              <a:gdLst>
                <a:gd name="T0" fmla="*/ 57 w 1078"/>
                <a:gd name="T1" fmla="*/ 539 h 567"/>
                <a:gd name="T2" fmla="*/ 199 w 1078"/>
                <a:gd name="T3" fmla="*/ 567 h 567"/>
                <a:gd name="T4" fmla="*/ 284 w 1078"/>
                <a:gd name="T5" fmla="*/ 510 h 567"/>
                <a:gd name="T6" fmla="*/ 511 w 1078"/>
                <a:gd name="T7" fmla="*/ 510 h 567"/>
                <a:gd name="T8" fmla="*/ 596 w 1078"/>
                <a:gd name="T9" fmla="*/ 425 h 567"/>
                <a:gd name="T10" fmla="*/ 766 w 1078"/>
                <a:gd name="T11" fmla="*/ 397 h 567"/>
                <a:gd name="T12" fmla="*/ 822 w 1078"/>
                <a:gd name="T13" fmla="*/ 425 h 567"/>
                <a:gd name="T14" fmla="*/ 879 w 1078"/>
                <a:gd name="T15" fmla="*/ 397 h 567"/>
                <a:gd name="T16" fmla="*/ 936 w 1078"/>
                <a:gd name="T17" fmla="*/ 425 h 567"/>
                <a:gd name="T18" fmla="*/ 1078 w 1078"/>
                <a:gd name="T19" fmla="*/ 340 h 567"/>
                <a:gd name="T20" fmla="*/ 1049 w 1078"/>
                <a:gd name="T21" fmla="*/ 255 h 567"/>
                <a:gd name="T22" fmla="*/ 1078 w 1078"/>
                <a:gd name="T23" fmla="*/ 198 h 567"/>
                <a:gd name="T24" fmla="*/ 993 w 1078"/>
                <a:gd name="T25" fmla="*/ 198 h 567"/>
                <a:gd name="T26" fmla="*/ 993 w 1078"/>
                <a:gd name="T27" fmla="*/ 340 h 567"/>
                <a:gd name="T28" fmla="*/ 907 w 1078"/>
                <a:gd name="T29" fmla="*/ 369 h 567"/>
                <a:gd name="T30" fmla="*/ 907 w 1078"/>
                <a:gd name="T31" fmla="*/ 312 h 567"/>
                <a:gd name="T32" fmla="*/ 822 w 1078"/>
                <a:gd name="T33" fmla="*/ 340 h 567"/>
                <a:gd name="T34" fmla="*/ 794 w 1078"/>
                <a:gd name="T35" fmla="*/ 312 h 567"/>
                <a:gd name="T36" fmla="*/ 766 w 1078"/>
                <a:gd name="T37" fmla="*/ 227 h 567"/>
                <a:gd name="T38" fmla="*/ 822 w 1078"/>
                <a:gd name="T39" fmla="*/ 170 h 567"/>
                <a:gd name="T40" fmla="*/ 709 w 1078"/>
                <a:gd name="T41" fmla="*/ 198 h 567"/>
                <a:gd name="T42" fmla="*/ 737 w 1078"/>
                <a:gd name="T43" fmla="*/ 284 h 567"/>
                <a:gd name="T44" fmla="*/ 709 w 1078"/>
                <a:gd name="T45" fmla="*/ 312 h 567"/>
                <a:gd name="T46" fmla="*/ 709 w 1078"/>
                <a:gd name="T47" fmla="*/ 340 h 567"/>
                <a:gd name="T48" fmla="*/ 624 w 1078"/>
                <a:gd name="T49" fmla="*/ 369 h 567"/>
                <a:gd name="T50" fmla="*/ 624 w 1078"/>
                <a:gd name="T51" fmla="*/ 312 h 567"/>
                <a:gd name="T52" fmla="*/ 624 w 1078"/>
                <a:gd name="T53" fmla="*/ 284 h 567"/>
                <a:gd name="T54" fmla="*/ 567 w 1078"/>
                <a:gd name="T55" fmla="*/ 312 h 567"/>
                <a:gd name="T56" fmla="*/ 539 w 1078"/>
                <a:gd name="T57" fmla="*/ 255 h 567"/>
                <a:gd name="T58" fmla="*/ 482 w 1078"/>
                <a:gd name="T59" fmla="*/ 312 h 567"/>
                <a:gd name="T60" fmla="*/ 397 w 1078"/>
                <a:gd name="T61" fmla="*/ 312 h 567"/>
                <a:gd name="T62" fmla="*/ 426 w 1078"/>
                <a:gd name="T63" fmla="*/ 255 h 567"/>
                <a:gd name="T64" fmla="*/ 369 w 1078"/>
                <a:gd name="T65" fmla="*/ 227 h 567"/>
                <a:gd name="T66" fmla="*/ 426 w 1078"/>
                <a:gd name="T67" fmla="*/ 227 h 567"/>
                <a:gd name="T68" fmla="*/ 426 w 1078"/>
                <a:gd name="T69" fmla="*/ 198 h 567"/>
                <a:gd name="T70" fmla="*/ 482 w 1078"/>
                <a:gd name="T71" fmla="*/ 170 h 567"/>
                <a:gd name="T72" fmla="*/ 454 w 1078"/>
                <a:gd name="T73" fmla="*/ 142 h 567"/>
                <a:gd name="T74" fmla="*/ 511 w 1078"/>
                <a:gd name="T75" fmla="*/ 113 h 567"/>
                <a:gd name="T76" fmla="*/ 567 w 1078"/>
                <a:gd name="T77" fmla="*/ 142 h 567"/>
                <a:gd name="T78" fmla="*/ 596 w 1078"/>
                <a:gd name="T79" fmla="*/ 142 h 567"/>
                <a:gd name="T80" fmla="*/ 596 w 1078"/>
                <a:gd name="T81" fmla="*/ 85 h 567"/>
                <a:gd name="T82" fmla="*/ 681 w 1078"/>
                <a:gd name="T83" fmla="*/ 28 h 567"/>
                <a:gd name="T84" fmla="*/ 624 w 1078"/>
                <a:gd name="T85" fmla="*/ 0 h 567"/>
                <a:gd name="T86" fmla="*/ 539 w 1078"/>
                <a:gd name="T87" fmla="*/ 57 h 567"/>
                <a:gd name="T88" fmla="*/ 539 w 1078"/>
                <a:gd name="T89" fmla="*/ 85 h 567"/>
                <a:gd name="T90" fmla="*/ 454 w 1078"/>
                <a:gd name="T91" fmla="*/ 85 h 567"/>
                <a:gd name="T92" fmla="*/ 397 w 1078"/>
                <a:gd name="T93" fmla="*/ 170 h 567"/>
                <a:gd name="T94" fmla="*/ 227 w 1078"/>
                <a:gd name="T95" fmla="*/ 170 h 567"/>
                <a:gd name="T96" fmla="*/ 227 w 1078"/>
                <a:gd name="T97" fmla="*/ 198 h 567"/>
                <a:gd name="T98" fmla="*/ 170 w 1078"/>
                <a:gd name="T99" fmla="*/ 198 h 567"/>
                <a:gd name="T100" fmla="*/ 114 w 1078"/>
                <a:gd name="T101" fmla="*/ 284 h 567"/>
                <a:gd name="T102" fmla="*/ 0 w 1078"/>
                <a:gd name="T103" fmla="*/ 312 h 567"/>
                <a:gd name="T104" fmla="*/ 57 w 1078"/>
                <a:gd name="T105" fmla="*/ 425 h 567"/>
                <a:gd name="T106" fmla="*/ 85 w 1078"/>
                <a:gd name="T107" fmla="*/ 425 h 567"/>
                <a:gd name="T108" fmla="*/ 57 w 1078"/>
                <a:gd name="T109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78" h="567">
                  <a:moveTo>
                    <a:pt x="57" y="539"/>
                  </a:moveTo>
                  <a:lnTo>
                    <a:pt x="199" y="567"/>
                  </a:lnTo>
                  <a:lnTo>
                    <a:pt x="284" y="510"/>
                  </a:lnTo>
                  <a:lnTo>
                    <a:pt x="511" y="510"/>
                  </a:lnTo>
                  <a:lnTo>
                    <a:pt x="596" y="425"/>
                  </a:lnTo>
                  <a:lnTo>
                    <a:pt x="766" y="397"/>
                  </a:lnTo>
                  <a:lnTo>
                    <a:pt x="822" y="425"/>
                  </a:lnTo>
                  <a:lnTo>
                    <a:pt x="879" y="397"/>
                  </a:lnTo>
                  <a:lnTo>
                    <a:pt x="936" y="425"/>
                  </a:lnTo>
                  <a:lnTo>
                    <a:pt x="1078" y="340"/>
                  </a:lnTo>
                  <a:lnTo>
                    <a:pt x="1049" y="255"/>
                  </a:lnTo>
                  <a:lnTo>
                    <a:pt x="1078" y="198"/>
                  </a:lnTo>
                  <a:lnTo>
                    <a:pt x="993" y="198"/>
                  </a:lnTo>
                  <a:lnTo>
                    <a:pt x="993" y="340"/>
                  </a:lnTo>
                  <a:lnTo>
                    <a:pt x="907" y="369"/>
                  </a:lnTo>
                  <a:lnTo>
                    <a:pt x="907" y="312"/>
                  </a:lnTo>
                  <a:lnTo>
                    <a:pt x="822" y="340"/>
                  </a:lnTo>
                  <a:lnTo>
                    <a:pt x="794" y="312"/>
                  </a:lnTo>
                  <a:lnTo>
                    <a:pt x="766" y="227"/>
                  </a:lnTo>
                  <a:lnTo>
                    <a:pt x="822" y="170"/>
                  </a:lnTo>
                  <a:lnTo>
                    <a:pt x="709" y="198"/>
                  </a:lnTo>
                  <a:lnTo>
                    <a:pt x="737" y="284"/>
                  </a:lnTo>
                  <a:lnTo>
                    <a:pt x="709" y="312"/>
                  </a:lnTo>
                  <a:lnTo>
                    <a:pt x="709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624" y="284"/>
                  </a:lnTo>
                  <a:lnTo>
                    <a:pt x="567" y="312"/>
                  </a:lnTo>
                  <a:lnTo>
                    <a:pt x="539" y="255"/>
                  </a:lnTo>
                  <a:lnTo>
                    <a:pt x="482" y="312"/>
                  </a:lnTo>
                  <a:lnTo>
                    <a:pt x="397" y="312"/>
                  </a:lnTo>
                  <a:lnTo>
                    <a:pt x="426" y="255"/>
                  </a:lnTo>
                  <a:lnTo>
                    <a:pt x="369" y="227"/>
                  </a:lnTo>
                  <a:lnTo>
                    <a:pt x="426" y="227"/>
                  </a:lnTo>
                  <a:lnTo>
                    <a:pt x="426" y="198"/>
                  </a:lnTo>
                  <a:lnTo>
                    <a:pt x="482" y="170"/>
                  </a:lnTo>
                  <a:lnTo>
                    <a:pt x="454" y="142"/>
                  </a:lnTo>
                  <a:lnTo>
                    <a:pt x="511" y="113"/>
                  </a:lnTo>
                  <a:lnTo>
                    <a:pt x="567" y="142"/>
                  </a:lnTo>
                  <a:lnTo>
                    <a:pt x="596" y="142"/>
                  </a:lnTo>
                  <a:lnTo>
                    <a:pt x="596" y="85"/>
                  </a:lnTo>
                  <a:lnTo>
                    <a:pt x="681" y="28"/>
                  </a:lnTo>
                  <a:lnTo>
                    <a:pt x="624" y="0"/>
                  </a:lnTo>
                  <a:lnTo>
                    <a:pt x="539" y="57"/>
                  </a:lnTo>
                  <a:lnTo>
                    <a:pt x="539" y="85"/>
                  </a:lnTo>
                  <a:lnTo>
                    <a:pt x="454" y="85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198"/>
                  </a:lnTo>
                  <a:lnTo>
                    <a:pt x="170" y="198"/>
                  </a:lnTo>
                  <a:lnTo>
                    <a:pt x="114" y="284"/>
                  </a:lnTo>
                  <a:lnTo>
                    <a:pt x="0" y="312"/>
                  </a:lnTo>
                  <a:lnTo>
                    <a:pt x="57" y="425"/>
                  </a:lnTo>
                  <a:lnTo>
                    <a:pt x="85" y="425"/>
                  </a:lnTo>
                  <a:lnTo>
                    <a:pt x="57" y="53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4939" y="3194"/>
              <a:ext cx="1361" cy="1531"/>
            </a:xfrm>
            <a:custGeom>
              <a:avLst/>
              <a:gdLst>
                <a:gd name="T0" fmla="*/ 170 w 1361"/>
                <a:gd name="T1" fmla="*/ 766 h 1531"/>
                <a:gd name="T2" fmla="*/ 170 w 1361"/>
                <a:gd name="T3" fmla="*/ 936 h 1531"/>
                <a:gd name="T4" fmla="*/ 114 w 1361"/>
                <a:gd name="T5" fmla="*/ 1049 h 1531"/>
                <a:gd name="T6" fmla="*/ 0 w 1361"/>
                <a:gd name="T7" fmla="*/ 1191 h 1531"/>
                <a:gd name="T8" fmla="*/ 142 w 1361"/>
                <a:gd name="T9" fmla="*/ 1361 h 1531"/>
                <a:gd name="T10" fmla="*/ 199 w 1361"/>
                <a:gd name="T11" fmla="*/ 1531 h 1531"/>
                <a:gd name="T12" fmla="*/ 624 w 1361"/>
                <a:gd name="T13" fmla="*/ 1389 h 1531"/>
                <a:gd name="T14" fmla="*/ 709 w 1361"/>
                <a:gd name="T15" fmla="*/ 1247 h 1531"/>
                <a:gd name="T16" fmla="*/ 737 w 1361"/>
                <a:gd name="T17" fmla="*/ 1106 h 1531"/>
                <a:gd name="T18" fmla="*/ 794 w 1361"/>
                <a:gd name="T19" fmla="*/ 1021 h 1531"/>
                <a:gd name="T20" fmla="*/ 794 w 1361"/>
                <a:gd name="T21" fmla="*/ 907 h 1531"/>
                <a:gd name="T22" fmla="*/ 851 w 1361"/>
                <a:gd name="T23" fmla="*/ 766 h 1531"/>
                <a:gd name="T24" fmla="*/ 964 w 1361"/>
                <a:gd name="T25" fmla="*/ 680 h 1531"/>
                <a:gd name="T26" fmla="*/ 1134 w 1361"/>
                <a:gd name="T27" fmla="*/ 652 h 1531"/>
                <a:gd name="T28" fmla="*/ 1276 w 1361"/>
                <a:gd name="T29" fmla="*/ 567 h 1531"/>
                <a:gd name="T30" fmla="*/ 1361 w 1361"/>
                <a:gd name="T31" fmla="*/ 482 h 1531"/>
                <a:gd name="T32" fmla="*/ 1276 w 1361"/>
                <a:gd name="T33" fmla="*/ 510 h 1531"/>
                <a:gd name="T34" fmla="*/ 1219 w 1361"/>
                <a:gd name="T35" fmla="*/ 539 h 1531"/>
                <a:gd name="T36" fmla="*/ 1248 w 1361"/>
                <a:gd name="T37" fmla="*/ 454 h 1531"/>
                <a:gd name="T38" fmla="*/ 1049 w 1361"/>
                <a:gd name="T39" fmla="*/ 567 h 1531"/>
                <a:gd name="T40" fmla="*/ 1049 w 1361"/>
                <a:gd name="T41" fmla="*/ 510 h 1531"/>
                <a:gd name="T42" fmla="*/ 936 w 1361"/>
                <a:gd name="T43" fmla="*/ 539 h 1531"/>
                <a:gd name="T44" fmla="*/ 879 w 1361"/>
                <a:gd name="T45" fmla="*/ 425 h 1531"/>
                <a:gd name="T46" fmla="*/ 936 w 1361"/>
                <a:gd name="T47" fmla="*/ 312 h 1531"/>
                <a:gd name="T48" fmla="*/ 1077 w 1361"/>
                <a:gd name="T49" fmla="*/ 142 h 1531"/>
                <a:gd name="T50" fmla="*/ 879 w 1361"/>
                <a:gd name="T51" fmla="*/ 57 h 1531"/>
                <a:gd name="T52" fmla="*/ 794 w 1361"/>
                <a:gd name="T53" fmla="*/ 113 h 1531"/>
                <a:gd name="T54" fmla="*/ 567 w 1361"/>
                <a:gd name="T55" fmla="*/ 255 h 1531"/>
                <a:gd name="T56" fmla="*/ 454 w 1361"/>
                <a:gd name="T57" fmla="*/ 340 h 1531"/>
                <a:gd name="T58" fmla="*/ 425 w 1361"/>
                <a:gd name="T59" fmla="*/ 454 h 1531"/>
                <a:gd name="T60" fmla="*/ 369 w 1361"/>
                <a:gd name="T61" fmla="*/ 680 h 1531"/>
                <a:gd name="T62" fmla="*/ 284 w 1361"/>
                <a:gd name="T63" fmla="*/ 766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531">
                  <a:moveTo>
                    <a:pt x="255" y="737"/>
                  </a:moveTo>
                  <a:lnTo>
                    <a:pt x="170" y="766"/>
                  </a:lnTo>
                  <a:lnTo>
                    <a:pt x="85" y="907"/>
                  </a:lnTo>
                  <a:lnTo>
                    <a:pt x="170" y="936"/>
                  </a:lnTo>
                  <a:lnTo>
                    <a:pt x="170" y="992"/>
                  </a:lnTo>
                  <a:lnTo>
                    <a:pt x="114" y="1049"/>
                  </a:lnTo>
                  <a:lnTo>
                    <a:pt x="29" y="1049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142" y="1361"/>
                  </a:lnTo>
                  <a:lnTo>
                    <a:pt x="142" y="1474"/>
                  </a:lnTo>
                  <a:lnTo>
                    <a:pt x="199" y="1531"/>
                  </a:lnTo>
                  <a:lnTo>
                    <a:pt x="454" y="1389"/>
                  </a:lnTo>
                  <a:lnTo>
                    <a:pt x="624" y="1389"/>
                  </a:lnTo>
                  <a:lnTo>
                    <a:pt x="766" y="1333"/>
                  </a:lnTo>
                  <a:lnTo>
                    <a:pt x="709" y="1247"/>
                  </a:lnTo>
                  <a:lnTo>
                    <a:pt x="737" y="1162"/>
                  </a:lnTo>
                  <a:lnTo>
                    <a:pt x="737" y="1106"/>
                  </a:lnTo>
                  <a:lnTo>
                    <a:pt x="822" y="1077"/>
                  </a:lnTo>
                  <a:lnTo>
                    <a:pt x="794" y="1021"/>
                  </a:lnTo>
                  <a:lnTo>
                    <a:pt x="822" y="907"/>
                  </a:lnTo>
                  <a:lnTo>
                    <a:pt x="794" y="907"/>
                  </a:lnTo>
                  <a:lnTo>
                    <a:pt x="737" y="794"/>
                  </a:lnTo>
                  <a:lnTo>
                    <a:pt x="851" y="766"/>
                  </a:lnTo>
                  <a:lnTo>
                    <a:pt x="907" y="680"/>
                  </a:lnTo>
                  <a:lnTo>
                    <a:pt x="964" y="680"/>
                  </a:lnTo>
                  <a:lnTo>
                    <a:pt x="964" y="652"/>
                  </a:lnTo>
                  <a:lnTo>
                    <a:pt x="1134" y="652"/>
                  </a:lnTo>
                  <a:lnTo>
                    <a:pt x="1191" y="567"/>
                  </a:lnTo>
                  <a:lnTo>
                    <a:pt x="1276" y="567"/>
                  </a:lnTo>
                  <a:lnTo>
                    <a:pt x="1276" y="539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276" y="510"/>
                  </a:lnTo>
                  <a:lnTo>
                    <a:pt x="1248" y="482"/>
                  </a:lnTo>
                  <a:lnTo>
                    <a:pt x="1219" y="539"/>
                  </a:lnTo>
                  <a:lnTo>
                    <a:pt x="1191" y="510"/>
                  </a:lnTo>
                  <a:lnTo>
                    <a:pt x="1248" y="454"/>
                  </a:lnTo>
                  <a:lnTo>
                    <a:pt x="1163" y="454"/>
                  </a:lnTo>
                  <a:lnTo>
                    <a:pt x="1049" y="567"/>
                  </a:lnTo>
                  <a:lnTo>
                    <a:pt x="1021" y="567"/>
                  </a:lnTo>
                  <a:lnTo>
                    <a:pt x="1049" y="510"/>
                  </a:lnTo>
                  <a:lnTo>
                    <a:pt x="992" y="482"/>
                  </a:lnTo>
                  <a:lnTo>
                    <a:pt x="936" y="539"/>
                  </a:lnTo>
                  <a:lnTo>
                    <a:pt x="879" y="539"/>
                  </a:lnTo>
                  <a:lnTo>
                    <a:pt x="879" y="425"/>
                  </a:lnTo>
                  <a:lnTo>
                    <a:pt x="992" y="340"/>
                  </a:lnTo>
                  <a:lnTo>
                    <a:pt x="936" y="312"/>
                  </a:lnTo>
                  <a:lnTo>
                    <a:pt x="992" y="170"/>
                  </a:lnTo>
                  <a:lnTo>
                    <a:pt x="1077" y="142"/>
                  </a:lnTo>
                  <a:lnTo>
                    <a:pt x="1021" y="0"/>
                  </a:lnTo>
                  <a:lnTo>
                    <a:pt x="879" y="57"/>
                  </a:lnTo>
                  <a:lnTo>
                    <a:pt x="822" y="142"/>
                  </a:lnTo>
                  <a:lnTo>
                    <a:pt x="794" y="113"/>
                  </a:lnTo>
                  <a:lnTo>
                    <a:pt x="596" y="170"/>
                  </a:lnTo>
                  <a:lnTo>
                    <a:pt x="567" y="255"/>
                  </a:lnTo>
                  <a:lnTo>
                    <a:pt x="539" y="227"/>
                  </a:lnTo>
                  <a:lnTo>
                    <a:pt x="454" y="340"/>
                  </a:lnTo>
                  <a:lnTo>
                    <a:pt x="482" y="397"/>
                  </a:lnTo>
                  <a:lnTo>
                    <a:pt x="425" y="454"/>
                  </a:lnTo>
                  <a:lnTo>
                    <a:pt x="454" y="482"/>
                  </a:lnTo>
                  <a:lnTo>
                    <a:pt x="369" y="680"/>
                  </a:lnTo>
                  <a:lnTo>
                    <a:pt x="369" y="766"/>
                  </a:lnTo>
                  <a:lnTo>
                    <a:pt x="284" y="766"/>
                  </a:lnTo>
                  <a:lnTo>
                    <a:pt x="255" y="73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3947" y="2826"/>
              <a:ext cx="2353" cy="1190"/>
            </a:xfrm>
            <a:custGeom>
              <a:avLst/>
              <a:gdLst>
                <a:gd name="T0" fmla="*/ 113 w 2353"/>
                <a:gd name="T1" fmla="*/ 793 h 1190"/>
                <a:gd name="T2" fmla="*/ 57 w 2353"/>
                <a:gd name="T3" fmla="*/ 907 h 1190"/>
                <a:gd name="T4" fmla="*/ 57 w 2353"/>
                <a:gd name="T5" fmla="*/ 963 h 1190"/>
                <a:gd name="T6" fmla="*/ 28 w 2353"/>
                <a:gd name="T7" fmla="*/ 1134 h 1190"/>
                <a:gd name="T8" fmla="*/ 170 w 2353"/>
                <a:gd name="T9" fmla="*/ 1162 h 1190"/>
                <a:gd name="T10" fmla="*/ 340 w 2353"/>
                <a:gd name="T11" fmla="*/ 1162 h 1190"/>
                <a:gd name="T12" fmla="*/ 368 w 2353"/>
                <a:gd name="T13" fmla="*/ 1048 h 1190"/>
                <a:gd name="T14" fmla="*/ 652 w 2353"/>
                <a:gd name="T15" fmla="*/ 963 h 1190"/>
                <a:gd name="T16" fmla="*/ 879 w 2353"/>
                <a:gd name="T17" fmla="*/ 992 h 1190"/>
                <a:gd name="T18" fmla="*/ 1191 w 2353"/>
                <a:gd name="T19" fmla="*/ 1077 h 1190"/>
                <a:gd name="T20" fmla="*/ 1276 w 2353"/>
                <a:gd name="T21" fmla="*/ 1134 h 1190"/>
                <a:gd name="T22" fmla="*/ 1361 w 2353"/>
                <a:gd name="T23" fmla="*/ 1048 h 1190"/>
                <a:gd name="T24" fmla="*/ 1417 w 2353"/>
                <a:gd name="T25" fmla="*/ 822 h 1190"/>
                <a:gd name="T26" fmla="*/ 1446 w 2353"/>
                <a:gd name="T27" fmla="*/ 708 h 1190"/>
                <a:gd name="T28" fmla="*/ 1559 w 2353"/>
                <a:gd name="T29" fmla="*/ 623 h 1190"/>
                <a:gd name="T30" fmla="*/ 1786 w 2353"/>
                <a:gd name="T31" fmla="*/ 481 h 1190"/>
                <a:gd name="T32" fmla="*/ 1871 w 2353"/>
                <a:gd name="T33" fmla="*/ 425 h 1190"/>
                <a:gd name="T34" fmla="*/ 2069 w 2353"/>
                <a:gd name="T35" fmla="*/ 510 h 1190"/>
                <a:gd name="T36" fmla="*/ 2126 w 2353"/>
                <a:gd name="T37" fmla="*/ 396 h 1190"/>
                <a:gd name="T38" fmla="*/ 2183 w 2353"/>
                <a:gd name="T39" fmla="*/ 226 h 1190"/>
                <a:gd name="T40" fmla="*/ 2296 w 2353"/>
                <a:gd name="T41" fmla="*/ 198 h 1190"/>
                <a:gd name="T42" fmla="*/ 2353 w 2353"/>
                <a:gd name="T43" fmla="*/ 56 h 1190"/>
                <a:gd name="T44" fmla="*/ 2155 w 2353"/>
                <a:gd name="T45" fmla="*/ 85 h 1190"/>
                <a:gd name="T46" fmla="*/ 2098 w 2353"/>
                <a:gd name="T47" fmla="*/ 113 h 1190"/>
                <a:gd name="T48" fmla="*/ 1729 w 2353"/>
                <a:gd name="T49" fmla="*/ 198 h 1190"/>
                <a:gd name="T50" fmla="*/ 1616 w 2353"/>
                <a:gd name="T51" fmla="*/ 141 h 1190"/>
                <a:gd name="T52" fmla="*/ 1502 w 2353"/>
                <a:gd name="T53" fmla="*/ 141 h 1190"/>
                <a:gd name="T54" fmla="*/ 1332 w 2353"/>
                <a:gd name="T55" fmla="*/ 85 h 1190"/>
                <a:gd name="T56" fmla="*/ 1276 w 2353"/>
                <a:gd name="T57" fmla="*/ 0 h 1190"/>
                <a:gd name="T58" fmla="*/ 1219 w 2353"/>
                <a:gd name="T59" fmla="*/ 0 h 1190"/>
                <a:gd name="T60" fmla="*/ 1219 w 2353"/>
                <a:gd name="T61" fmla="*/ 85 h 1190"/>
                <a:gd name="T62" fmla="*/ 1134 w 2353"/>
                <a:gd name="T63" fmla="*/ 28 h 1190"/>
                <a:gd name="T64" fmla="*/ 964 w 2353"/>
                <a:gd name="T65" fmla="*/ 170 h 1190"/>
                <a:gd name="T66" fmla="*/ 850 w 2353"/>
                <a:gd name="T67" fmla="*/ 113 h 1190"/>
                <a:gd name="T68" fmla="*/ 765 w 2353"/>
                <a:gd name="T69" fmla="*/ 170 h 1190"/>
                <a:gd name="T70" fmla="*/ 482 w 2353"/>
                <a:gd name="T71" fmla="*/ 85 h 1190"/>
                <a:gd name="T72" fmla="*/ 567 w 2353"/>
                <a:gd name="T73" fmla="*/ 198 h 1190"/>
                <a:gd name="T74" fmla="*/ 539 w 2353"/>
                <a:gd name="T75" fmla="*/ 453 h 1190"/>
                <a:gd name="T76" fmla="*/ 397 w 2353"/>
                <a:gd name="T77" fmla="*/ 623 h 1190"/>
                <a:gd name="T78" fmla="*/ 198 w 2353"/>
                <a:gd name="T79" fmla="*/ 793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53" h="1190">
                  <a:moveTo>
                    <a:pt x="198" y="793"/>
                  </a:moveTo>
                  <a:lnTo>
                    <a:pt x="113" y="793"/>
                  </a:lnTo>
                  <a:lnTo>
                    <a:pt x="28" y="822"/>
                  </a:lnTo>
                  <a:lnTo>
                    <a:pt x="57" y="907"/>
                  </a:lnTo>
                  <a:lnTo>
                    <a:pt x="28" y="907"/>
                  </a:lnTo>
                  <a:lnTo>
                    <a:pt x="57" y="963"/>
                  </a:lnTo>
                  <a:lnTo>
                    <a:pt x="0" y="1077"/>
                  </a:lnTo>
                  <a:lnTo>
                    <a:pt x="28" y="1134"/>
                  </a:lnTo>
                  <a:lnTo>
                    <a:pt x="170" y="1048"/>
                  </a:lnTo>
                  <a:lnTo>
                    <a:pt x="170" y="1162"/>
                  </a:lnTo>
                  <a:lnTo>
                    <a:pt x="255" y="1190"/>
                  </a:lnTo>
                  <a:lnTo>
                    <a:pt x="340" y="1162"/>
                  </a:lnTo>
                  <a:lnTo>
                    <a:pt x="397" y="1077"/>
                  </a:lnTo>
                  <a:lnTo>
                    <a:pt x="368" y="1048"/>
                  </a:lnTo>
                  <a:lnTo>
                    <a:pt x="680" y="878"/>
                  </a:lnTo>
                  <a:lnTo>
                    <a:pt x="652" y="963"/>
                  </a:lnTo>
                  <a:lnTo>
                    <a:pt x="822" y="1020"/>
                  </a:lnTo>
                  <a:lnTo>
                    <a:pt x="879" y="992"/>
                  </a:lnTo>
                  <a:lnTo>
                    <a:pt x="1077" y="1105"/>
                  </a:lnTo>
                  <a:lnTo>
                    <a:pt x="1191" y="1077"/>
                  </a:lnTo>
                  <a:lnTo>
                    <a:pt x="1247" y="1105"/>
                  </a:lnTo>
                  <a:lnTo>
                    <a:pt x="1276" y="1134"/>
                  </a:lnTo>
                  <a:lnTo>
                    <a:pt x="1361" y="1134"/>
                  </a:lnTo>
                  <a:lnTo>
                    <a:pt x="1361" y="1048"/>
                  </a:lnTo>
                  <a:lnTo>
                    <a:pt x="1446" y="850"/>
                  </a:lnTo>
                  <a:lnTo>
                    <a:pt x="1417" y="822"/>
                  </a:lnTo>
                  <a:lnTo>
                    <a:pt x="1474" y="765"/>
                  </a:lnTo>
                  <a:lnTo>
                    <a:pt x="1446" y="708"/>
                  </a:lnTo>
                  <a:lnTo>
                    <a:pt x="1531" y="595"/>
                  </a:lnTo>
                  <a:lnTo>
                    <a:pt x="1559" y="623"/>
                  </a:lnTo>
                  <a:lnTo>
                    <a:pt x="1588" y="538"/>
                  </a:lnTo>
                  <a:lnTo>
                    <a:pt x="1786" y="481"/>
                  </a:lnTo>
                  <a:lnTo>
                    <a:pt x="1814" y="510"/>
                  </a:lnTo>
                  <a:lnTo>
                    <a:pt x="1871" y="425"/>
                  </a:lnTo>
                  <a:lnTo>
                    <a:pt x="2013" y="368"/>
                  </a:lnTo>
                  <a:lnTo>
                    <a:pt x="2069" y="510"/>
                  </a:lnTo>
                  <a:lnTo>
                    <a:pt x="2155" y="425"/>
                  </a:lnTo>
                  <a:lnTo>
                    <a:pt x="2126" y="396"/>
                  </a:lnTo>
                  <a:lnTo>
                    <a:pt x="2211" y="283"/>
                  </a:lnTo>
                  <a:lnTo>
                    <a:pt x="2183" y="226"/>
                  </a:lnTo>
                  <a:lnTo>
                    <a:pt x="2211" y="170"/>
                  </a:lnTo>
                  <a:lnTo>
                    <a:pt x="2296" y="198"/>
                  </a:lnTo>
                  <a:lnTo>
                    <a:pt x="2353" y="85"/>
                  </a:lnTo>
                  <a:lnTo>
                    <a:pt x="2353" y="56"/>
                  </a:lnTo>
                  <a:lnTo>
                    <a:pt x="2240" y="56"/>
                  </a:lnTo>
                  <a:lnTo>
                    <a:pt x="2155" y="85"/>
                  </a:lnTo>
                  <a:lnTo>
                    <a:pt x="2155" y="141"/>
                  </a:lnTo>
                  <a:lnTo>
                    <a:pt x="2098" y="113"/>
                  </a:lnTo>
                  <a:lnTo>
                    <a:pt x="1843" y="198"/>
                  </a:lnTo>
                  <a:lnTo>
                    <a:pt x="1729" y="198"/>
                  </a:lnTo>
                  <a:lnTo>
                    <a:pt x="1729" y="141"/>
                  </a:lnTo>
                  <a:lnTo>
                    <a:pt x="1616" y="141"/>
                  </a:lnTo>
                  <a:lnTo>
                    <a:pt x="1616" y="170"/>
                  </a:lnTo>
                  <a:lnTo>
                    <a:pt x="1502" y="141"/>
                  </a:lnTo>
                  <a:lnTo>
                    <a:pt x="1389" y="28"/>
                  </a:lnTo>
                  <a:lnTo>
                    <a:pt x="1332" y="85"/>
                  </a:lnTo>
                  <a:lnTo>
                    <a:pt x="1304" y="0"/>
                  </a:lnTo>
                  <a:lnTo>
                    <a:pt x="1276" y="0"/>
                  </a:lnTo>
                  <a:lnTo>
                    <a:pt x="1247" y="56"/>
                  </a:lnTo>
                  <a:lnTo>
                    <a:pt x="1219" y="0"/>
                  </a:lnTo>
                  <a:lnTo>
                    <a:pt x="1191" y="0"/>
                  </a:lnTo>
                  <a:lnTo>
                    <a:pt x="1219" y="85"/>
                  </a:lnTo>
                  <a:lnTo>
                    <a:pt x="1191" y="113"/>
                  </a:lnTo>
                  <a:lnTo>
                    <a:pt x="1134" y="28"/>
                  </a:lnTo>
                  <a:lnTo>
                    <a:pt x="992" y="85"/>
                  </a:lnTo>
                  <a:lnTo>
                    <a:pt x="964" y="170"/>
                  </a:lnTo>
                  <a:lnTo>
                    <a:pt x="907" y="85"/>
                  </a:lnTo>
                  <a:lnTo>
                    <a:pt x="850" y="113"/>
                  </a:lnTo>
                  <a:lnTo>
                    <a:pt x="850" y="141"/>
                  </a:lnTo>
                  <a:lnTo>
                    <a:pt x="765" y="170"/>
                  </a:lnTo>
                  <a:lnTo>
                    <a:pt x="624" y="85"/>
                  </a:lnTo>
                  <a:lnTo>
                    <a:pt x="482" y="85"/>
                  </a:lnTo>
                  <a:lnTo>
                    <a:pt x="482" y="198"/>
                  </a:lnTo>
                  <a:lnTo>
                    <a:pt x="567" y="198"/>
                  </a:lnTo>
                  <a:lnTo>
                    <a:pt x="539" y="340"/>
                  </a:lnTo>
                  <a:lnTo>
                    <a:pt x="539" y="453"/>
                  </a:lnTo>
                  <a:lnTo>
                    <a:pt x="454" y="510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198" y="79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3153" y="2542"/>
              <a:ext cx="1361" cy="1276"/>
            </a:xfrm>
            <a:custGeom>
              <a:avLst/>
              <a:gdLst>
                <a:gd name="T0" fmla="*/ 170 w 1361"/>
                <a:gd name="T1" fmla="*/ 1191 h 1276"/>
                <a:gd name="T2" fmla="*/ 369 w 1361"/>
                <a:gd name="T3" fmla="*/ 1219 h 1276"/>
                <a:gd name="T4" fmla="*/ 482 w 1361"/>
                <a:gd name="T5" fmla="*/ 1276 h 1276"/>
                <a:gd name="T6" fmla="*/ 510 w 1361"/>
                <a:gd name="T7" fmla="*/ 1191 h 1276"/>
                <a:gd name="T8" fmla="*/ 652 w 1361"/>
                <a:gd name="T9" fmla="*/ 1049 h 1276"/>
                <a:gd name="T10" fmla="*/ 907 w 1361"/>
                <a:gd name="T11" fmla="*/ 1021 h 1276"/>
                <a:gd name="T12" fmla="*/ 1134 w 1361"/>
                <a:gd name="T13" fmla="*/ 907 h 1276"/>
                <a:gd name="T14" fmla="*/ 1248 w 1361"/>
                <a:gd name="T15" fmla="*/ 794 h 1276"/>
                <a:gd name="T16" fmla="*/ 1333 w 1361"/>
                <a:gd name="T17" fmla="*/ 624 h 1276"/>
                <a:gd name="T18" fmla="*/ 1276 w 1361"/>
                <a:gd name="T19" fmla="*/ 482 h 1276"/>
                <a:gd name="T20" fmla="*/ 1191 w 1361"/>
                <a:gd name="T21" fmla="*/ 454 h 1276"/>
                <a:gd name="T22" fmla="*/ 1191 w 1361"/>
                <a:gd name="T23" fmla="*/ 595 h 1276"/>
                <a:gd name="T24" fmla="*/ 1106 w 1361"/>
                <a:gd name="T25" fmla="*/ 595 h 1276"/>
                <a:gd name="T26" fmla="*/ 992 w 1361"/>
                <a:gd name="T27" fmla="*/ 482 h 1276"/>
                <a:gd name="T28" fmla="*/ 964 w 1361"/>
                <a:gd name="T29" fmla="*/ 539 h 1276"/>
                <a:gd name="T30" fmla="*/ 851 w 1361"/>
                <a:gd name="T31" fmla="*/ 482 h 1276"/>
                <a:gd name="T32" fmla="*/ 567 w 1361"/>
                <a:gd name="T33" fmla="*/ 510 h 1276"/>
                <a:gd name="T34" fmla="*/ 681 w 1361"/>
                <a:gd name="T35" fmla="*/ 369 h 1276"/>
                <a:gd name="T36" fmla="*/ 652 w 1361"/>
                <a:gd name="T37" fmla="*/ 284 h 1276"/>
                <a:gd name="T38" fmla="*/ 794 w 1361"/>
                <a:gd name="T39" fmla="*/ 199 h 1276"/>
                <a:gd name="T40" fmla="*/ 851 w 1361"/>
                <a:gd name="T41" fmla="*/ 28 h 1276"/>
                <a:gd name="T42" fmla="*/ 737 w 1361"/>
                <a:gd name="T43" fmla="*/ 57 h 1276"/>
                <a:gd name="T44" fmla="*/ 567 w 1361"/>
                <a:gd name="T45" fmla="*/ 0 h 1276"/>
                <a:gd name="T46" fmla="*/ 482 w 1361"/>
                <a:gd name="T47" fmla="*/ 85 h 1276"/>
                <a:gd name="T48" fmla="*/ 312 w 1361"/>
                <a:gd name="T49" fmla="*/ 113 h 1276"/>
                <a:gd name="T50" fmla="*/ 199 w 1361"/>
                <a:gd name="T51" fmla="*/ 369 h 1276"/>
                <a:gd name="T52" fmla="*/ 57 w 1361"/>
                <a:gd name="T53" fmla="*/ 567 h 1276"/>
                <a:gd name="T54" fmla="*/ 255 w 1361"/>
                <a:gd name="T55" fmla="*/ 794 h 1276"/>
                <a:gd name="T56" fmla="*/ 170 w 1361"/>
                <a:gd name="T57" fmla="*/ 851 h 1276"/>
                <a:gd name="T58" fmla="*/ 284 w 1361"/>
                <a:gd name="T59" fmla="*/ 851 h 1276"/>
                <a:gd name="T60" fmla="*/ 255 w 1361"/>
                <a:gd name="T61" fmla="*/ 964 h 1276"/>
                <a:gd name="T62" fmla="*/ 0 w 1361"/>
                <a:gd name="T63" fmla="*/ 110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276">
                  <a:moveTo>
                    <a:pt x="0" y="1162"/>
                  </a:moveTo>
                  <a:lnTo>
                    <a:pt x="170" y="1191"/>
                  </a:lnTo>
                  <a:lnTo>
                    <a:pt x="255" y="1276"/>
                  </a:lnTo>
                  <a:lnTo>
                    <a:pt x="369" y="1219"/>
                  </a:lnTo>
                  <a:lnTo>
                    <a:pt x="369" y="1276"/>
                  </a:lnTo>
                  <a:lnTo>
                    <a:pt x="482" y="1276"/>
                  </a:lnTo>
                  <a:lnTo>
                    <a:pt x="454" y="1191"/>
                  </a:lnTo>
                  <a:lnTo>
                    <a:pt x="510" y="1191"/>
                  </a:lnTo>
                  <a:lnTo>
                    <a:pt x="567" y="1049"/>
                  </a:lnTo>
                  <a:lnTo>
                    <a:pt x="652" y="1049"/>
                  </a:lnTo>
                  <a:lnTo>
                    <a:pt x="652" y="992"/>
                  </a:lnTo>
                  <a:lnTo>
                    <a:pt x="907" y="1021"/>
                  </a:lnTo>
                  <a:lnTo>
                    <a:pt x="992" y="1077"/>
                  </a:lnTo>
                  <a:lnTo>
                    <a:pt x="1134" y="907"/>
                  </a:lnTo>
                  <a:lnTo>
                    <a:pt x="1191" y="907"/>
                  </a:lnTo>
                  <a:lnTo>
                    <a:pt x="1248" y="794"/>
                  </a:lnTo>
                  <a:lnTo>
                    <a:pt x="1333" y="737"/>
                  </a:lnTo>
                  <a:lnTo>
                    <a:pt x="1333" y="624"/>
                  </a:lnTo>
                  <a:lnTo>
                    <a:pt x="1361" y="482"/>
                  </a:lnTo>
                  <a:lnTo>
                    <a:pt x="1276" y="482"/>
                  </a:lnTo>
                  <a:lnTo>
                    <a:pt x="1219" y="425"/>
                  </a:lnTo>
                  <a:lnTo>
                    <a:pt x="1191" y="454"/>
                  </a:lnTo>
                  <a:lnTo>
                    <a:pt x="1219" y="510"/>
                  </a:lnTo>
                  <a:lnTo>
                    <a:pt x="1191" y="595"/>
                  </a:lnTo>
                  <a:lnTo>
                    <a:pt x="1106" y="539"/>
                  </a:lnTo>
                  <a:lnTo>
                    <a:pt x="1106" y="595"/>
                  </a:lnTo>
                  <a:lnTo>
                    <a:pt x="1021" y="539"/>
                  </a:lnTo>
                  <a:lnTo>
                    <a:pt x="992" y="482"/>
                  </a:lnTo>
                  <a:lnTo>
                    <a:pt x="964" y="482"/>
                  </a:lnTo>
                  <a:lnTo>
                    <a:pt x="964" y="539"/>
                  </a:lnTo>
                  <a:lnTo>
                    <a:pt x="907" y="539"/>
                  </a:lnTo>
                  <a:lnTo>
                    <a:pt x="851" y="482"/>
                  </a:lnTo>
                  <a:lnTo>
                    <a:pt x="709" y="567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81" y="369"/>
                  </a:lnTo>
                  <a:lnTo>
                    <a:pt x="681" y="340"/>
                  </a:lnTo>
                  <a:lnTo>
                    <a:pt x="652" y="284"/>
                  </a:lnTo>
                  <a:lnTo>
                    <a:pt x="652" y="255"/>
                  </a:lnTo>
                  <a:lnTo>
                    <a:pt x="794" y="199"/>
                  </a:lnTo>
                  <a:lnTo>
                    <a:pt x="794" y="142"/>
                  </a:lnTo>
                  <a:lnTo>
                    <a:pt x="851" y="28"/>
                  </a:lnTo>
                  <a:lnTo>
                    <a:pt x="822" y="0"/>
                  </a:lnTo>
                  <a:lnTo>
                    <a:pt x="737" y="5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369" y="57"/>
                  </a:lnTo>
                  <a:lnTo>
                    <a:pt x="312" y="113"/>
                  </a:lnTo>
                  <a:lnTo>
                    <a:pt x="397" y="199"/>
                  </a:lnTo>
                  <a:lnTo>
                    <a:pt x="199" y="369"/>
                  </a:lnTo>
                  <a:lnTo>
                    <a:pt x="170" y="454"/>
                  </a:lnTo>
                  <a:lnTo>
                    <a:pt x="57" y="567"/>
                  </a:lnTo>
                  <a:lnTo>
                    <a:pt x="142" y="709"/>
                  </a:lnTo>
                  <a:lnTo>
                    <a:pt x="255" y="794"/>
                  </a:lnTo>
                  <a:lnTo>
                    <a:pt x="255" y="822"/>
                  </a:lnTo>
                  <a:lnTo>
                    <a:pt x="170" y="851"/>
                  </a:lnTo>
                  <a:lnTo>
                    <a:pt x="227" y="879"/>
                  </a:lnTo>
                  <a:lnTo>
                    <a:pt x="284" y="851"/>
                  </a:lnTo>
                  <a:lnTo>
                    <a:pt x="340" y="879"/>
                  </a:lnTo>
                  <a:lnTo>
                    <a:pt x="255" y="964"/>
                  </a:lnTo>
                  <a:lnTo>
                    <a:pt x="199" y="964"/>
                  </a:lnTo>
                  <a:lnTo>
                    <a:pt x="0" y="1106"/>
                  </a:lnTo>
                  <a:lnTo>
                    <a:pt x="0" y="116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2444" y="2684"/>
              <a:ext cx="1049" cy="1304"/>
            </a:xfrm>
            <a:custGeom>
              <a:avLst/>
              <a:gdLst>
                <a:gd name="T0" fmla="*/ 369 w 1049"/>
                <a:gd name="T1" fmla="*/ 1304 h 1304"/>
                <a:gd name="T2" fmla="*/ 426 w 1049"/>
                <a:gd name="T3" fmla="*/ 1219 h 1304"/>
                <a:gd name="T4" fmla="*/ 511 w 1049"/>
                <a:gd name="T5" fmla="*/ 1190 h 1304"/>
                <a:gd name="T6" fmla="*/ 567 w 1049"/>
                <a:gd name="T7" fmla="*/ 1219 h 1304"/>
                <a:gd name="T8" fmla="*/ 652 w 1049"/>
                <a:gd name="T9" fmla="*/ 1134 h 1304"/>
                <a:gd name="T10" fmla="*/ 709 w 1049"/>
                <a:gd name="T11" fmla="*/ 1020 h 1304"/>
                <a:gd name="T12" fmla="*/ 709 w 1049"/>
                <a:gd name="T13" fmla="*/ 964 h 1304"/>
                <a:gd name="T14" fmla="*/ 908 w 1049"/>
                <a:gd name="T15" fmla="*/ 822 h 1304"/>
                <a:gd name="T16" fmla="*/ 964 w 1049"/>
                <a:gd name="T17" fmla="*/ 822 h 1304"/>
                <a:gd name="T18" fmla="*/ 1049 w 1049"/>
                <a:gd name="T19" fmla="*/ 737 h 1304"/>
                <a:gd name="T20" fmla="*/ 993 w 1049"/>
                <a:gd name="T21" fmla="*/ 709 h 1304"/>
                <a:gd name="T22" fmla="*/ 936 w 1049"/>
                <a:gd name="T23" fmla="*/ 737 h 1304"/>
                <a:gd name="T24" fmla="*/ 879 w 1049"/>
                <a:gd name="T25" fmla="*/ 709 h 1304"/>
                <a:gd name="T26" fmla="*/ 964 w 1049"/>
                <a:gd name="T27" fmla="*/ 680 h 1304"/>
                <a:gd name="T28" fmla="*/ 964 w 1049"/>
                <a:gd name="T29" fmla="*/ 652 h 1304"/>
                <a:gd name="T30" fmla="*/ 851 w 1049"/>
                <a:gd name="T31" fmla="*/ 567 h 1304"/>
                <a:gd name="T32" fmla="*/ 766 w 1049"/>
                <a:gd name="T33" fmla="*/ 425 h 1304"/>
                <a:gd name="T34" fmla="*/ 879 w 1049"/>
                <a:gd name="T35" fmla="*/ 312 h 1304"/>
                <a:gd name="T36" fmla="*/ 851 w 1049"/>
                <a:gd name="T37" fmla="*/ 227 h 1304"/>
                <a:gd name="T38" fmla="*/ 794 w 1049"/>
                <a:gd name="T39" fmla="*/ 227 h 1304"/>
                <a:gd name="T40" fmla="*/ 794 w 1049"/>
                <a:gd name="T41" fmla="*/ 170 h 1304"/>
                <a:gd name="T42" fmla="*/ 709 w 1049"/>
                <a:gd name="T43" fmla="*/ 170 h 1304"/>
                <a:gd name="T44" fmla="*/ 709 w 1049"/>
                <a:gd name="T45" fmla="*/ 142 h 1304"/>
                <a:gd name="T46" fmla="*/ 681 w 1049"/>
                <a:gd name="T47" fmla="*/ 0 h 1304"/>
                <a:gd name="T48" fmla="*/ 567 w 1049"/>
                <a:gd name="T49" fmla="*/ 28 h 1304"/>
                <a:gd name="T50" fmla="*/ 511 w 1049"/>
                <a:gd name="T51" fmla="*/ 0 h 1304"/>
                <a:gd name="T52" fmla="*/ 482 w 1049"/>
                <a:gd name="T53" fmla="*/ 113 h 1304"/>
                <a:gd name="T54" fmla="*/ 369 w 1049"/>
                <a:gd name="T55" fmla="*/ 113 h 1304"/>
                <a:gd name="T56" fmla="*/ 369 w 1049"/>
                <a:gd name="T57" fmla="*/ 170 h 1304"/>
                <a:gd name="T58" fmla="*/ 312 w 1049"/>
                <a:gd name="T59" fmla="*/ 170 h 1304"/>
                <a:gd name="T60" fmla="*/ 284 w 1049"/>
                <a:gd name="T61" fmla="*/ 283 h 1304"/>
                <a:gd name="T62" fmla="*/ 199 w 1049"/>
                <a:gd name="T63" fmla="*/ 283 h 1304"/>
                <a:gd name="T64" fmla="*/ 142 w 1049"/>
                <a:gd name="T65" fmla="*/ 312 h 1304"/>
                <a:gd name="T66" fmla="*/ 171 w 1049"/>
                <a:gd name="T67" fmla="*/ 368 h 1304"/>
                <a:gd name="T68" fmla="*/ 57 w 1049"/>
                <a:gd name="T69" fmla="*/ 538 h 1304"/>
                <a:gd name="T70" fmla="*/ 0 w 1049"/>
                <a:gd name="T71" fmla="*/ 680 h 1304"/>
                <a:gd name="T72" fmla="*/ 29 w 1049"/>
                <a:gd name="T73" fmla="*/ 709 h 1304"/>
                <a:gd name="T74" fmla="*/ 29 w 1049"/>
                <a:gd name="T75" fmla="*/ 765 h 1304"/>
                <a:gd name="T76" fmla="*/ 114 w 1049"/>
                <a:gd name="T77" fmla="*/ 765 h 1304"/>
                <a:gd name="T78" fmla="*/ 114 w 1049"/>
                <a:gd name="T79" fmla="*/ 822 h 1304"/>
                <a:gd name="T80" fmla="*/ 199 w 1049"/>
                <a:gd name="T81" fmla="*/ 822 h 1304"/>
                <a:gd name="T82" fmla="*/ 171 w 1049"/>
                <a:gd name="T83" fmla="*/ 879 h 1304"/>
                <a:gd name="T84" fmla="*/ 256 w 1049"/>
                <a:gd name="T85" fmla="*/ 935 h 1304"/>
                <a:gd name="T86" fmla="*/ 284 w 1049"/>
                <a:gd name="T87" fmla="*/ 992 h 1304"/>
                <a:gd name="T88" fmla="*/ 256 w 1049"/>
                <a:gd name="T89" fmla="*/ 1105 h 1304"/>
                <a:gd name="T90" fmla="*/ 341 w 1049"/>
                <a:gd name="T91" fmla="*/ 1190 h 1304"/>
                <a:gd name="T92" fmla="*/ 312 w 1049"/>
                <a:gd name="T93" fmla="*/ 1276 h 1304"/>
                <a:gd name="T94" fmla="*/ 369 w 1049"/>
                <a:gd name="T95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9" h="1304">
                  <a:moveTo>
                    <a:pt x="369" y="1304"/>
                  </a:moveTo>
                  <a:lnTo>
                    <a:pt x="426" y="1219"/>
                  </a:lnTo>
                  <a:lnTo>
                    <a:pt x="511" y="1190"/>
                  </a:lnTo>
                  <a:lnTo>
                    <a:pt x="567" y="1219"/>
                  </a:lnTo>
                  <a:lnTo>
                    <a:pt x="652" y="1134"/>
                  </a:lnTo>
                  <a:lnTo>
                    <a:pt x="709" y="1020"/>
                  </a:lnTo>
                  <a:lnTo>
                    <a:pt x="709" y="964"/>
                  </a:lnTo>
                  <a:lnTo>
                    <a:pt x="908" y="822"/>
                  </a:lnTo>
                  <a:lnTo>
                    <a:pt x="964" y="822"/>
                  </a:lnTo>
                  <a:lnTo>
                    <a:pt x="1049" y="737"/>
                  </a:lnTo>
                  <a:lnTo>
                    <a:pt x="993" y="709"/>
                  </a:lnTo>
                  <a:lnTo>
                    <a:pt x="936" y="737"/>
                  </a:lnTo>
                  <a:lnTo>
                    <a:pt x="879" y="709"/>
                  </a:lnTo>
                  <a:lnTo>
                    <a:pt x="964" y="680"/>
                  </a:lnTo>
                  <a:lnTo>
                    <a:pt x="964" y="652"/>
                  </a:lnTo>
                  <a:lnTo>
                    <a:pt x="851" y="567"/>
                  </a:lnTo>
                  <a:lnTo>
                    <a:pt x="766" y="425"/>
                  </a:lnTo>
                  <a:lnTo>
                    <a:pt x="879" y="312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709" y="170"/>
                  </a:lnTo>
                  <a:lnTo>
                    <a:pt x="709" y="142"/>
                  </a:lnTo>
                  <a:lnTo>
                    <a:pt x="681" y="0"/>
                  </a:lnTo>
                  <a:lnTo>
                    <a:pt x="567" y="28"/>
                  </a:lnTo>
                  <a:lnTo>
                    <a:pt x="511" y="0"/>
                  </a:lnTo>
                  <a:lnTo>
                    <a:pt x="482" y="113"/>
                  </a:lnTo>
                  <a:lnTo>
                    <a:pt x="369" y="113"/>
                  </a:lnTo>
                  <a:lnTo>
                    <a:pt x="369" y="170"/>
                  </a:lnTo>
                  <a:lnTo>
                    <a:pt x="312" y="170"/>
                  </a:lnTo>
                  <a:lnTo>
                    <a:pt x="284" y="283"/>
                  </a:lnTo>
                  <a:lnTo>
                    <a:pt x="199" y="283"/>
                  </a:lnTo>
                  <a:lnTo>
                    <a:pt x="142" y="312"/>
                  </a:lnTo>
                  <a:lnTo>
                    <a:pt x="171" y="368"/>
                  </a:lnTo>
                  <a:lnTo>
                    <a:pt x="57" y="538"/>
                  </a:lnTo>
                  <a:lnTo>
                    <a:pt x="0" y="680"/>
                  </a:lnTo>
                  <a:lnTo>
                    <a:pt x="29" y="709"/>
                  </a:lnTo>
                  <a:lnTo>
                    <a:pt x="29" y="765"/>
                  </a:lnTo>
                  <a:lnTo>
                    <a:pt x="114" y="765"/>
                  </a:lnTo>
                  <a:lnTo>
                    <a:pt x="114" y="822"/>
                  </a:lnTo>
                  <a:lnTo>
                    <a:pt x="199" y="822"/>
                  </a:lnTo>
                  <a:lnTo>
                    <a:pt x="171" y="879"/>
                  </a:lnTo>
                  <a:lnTo>
                    <a:pt x="256" y="935"/>
                  </a:lnTo>
                  <a:lnTo>
                    <a:pt x="284" y="992"/>
                  </a:lnTo>
                  <a:lnTo>
                    <a:pt x="256" y="1105"/>
                  </a:lnTo>
                  <a:lnTo>
                    <a:pt x="341" y="1190"/>
                  </a:lnTo>
                  <a:lnTo>
                    <a:pt x="312" y="1276"/>
                  </a:lnTo>
                  <a:lnTo>
                    <a:pt x="369" y="130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3720" y="2372"/>
              <a:ext cx="709" cy="765"/>
            </a:xfrm>
            <a:custGeom>
              <a:avLst/>
              <a:gdLst>
                <a:gd name="T0" fmla="*/ 595 w 709"/>
                <a:gd name="T1" fmla="*/ 28 h 765"/>
                <a:gd name="T2" fmla="*/ 454 w 709"/>
                <a:gd name="T3" fmla="*/ 0 h 765"/>
                <a:gd name="T4" fmla="*/ 369 w 709"/>
                <a:gd name="T5" fmla="*/ 57 h 765"/>
                <a:gd name="T6" fmla="*/ 227 w 709"/>
                <a:gd name="T7" fmla="*/ 85 h 765"/>
                <a:gd name="T8" fmla="*/ 199 w 709"/>
                <a:gd name="T9" fmla="*/ 57 h 765"/>
                <a:gd name="T10" fmla="*/ 142 w 709"/>
                <a:gd name="T11" fmla="*/ 57 h 765"/>
                <a:gd name="T12" fmla="*/ 114 w 709"/>
                <a:gd name="T13" fmla="*/ 170 h 765"/>
                <a:gd name="T14" fmla="*/ 170 w 709"/>
                <a:gd name="T15" fmla="*/ 227 h 765"/>
                <a:gd name="T16" fmla="*/ 255 w 709"/>
                <a:gd name="T17" fmla="*/ 170 h 765"/>
                <a:gd name="T18" fmla="*/ 284 w 709"/>
                <a:gd name="T19" fmla="*/ 198 h 765"/>
                <a:gd name="T20" fmla="*/ 227 w 709"/>
                <a:gd name="T21" fmla="*/ 312 h 765"/>
                <a:gd name="T22" fmla="*/ 227 w 709"/>
                <a:gd name="T23" fmla="*/ 369 h 765"/>
                <a:gd name="T24" fmla="*/ 85 w 709"/>
                <a:gd name="T25" fmla="*/ 425 h 765"/>
                <a:gd name="T26" fmla="*/ 85 w 709"/>
                <a:gd name="T27" fmla="*/ 454 h 765"/>
                <a:gd name="T28" fmla="*/ 114 w 709"/>
                <a:gd name="T29" fmla="*/ 510 h 765"/>
                <a:gd name="T30" fmla="*/ 114 w 709"/>
                <a:gd name="T31" fmla="*/ 539 h 765"/>
                <a:gd name="T32" fmla="*/ 0 w 709"/>
                <a:gd name="T33" fmla="*/ 624 h 765"/>
                <a:gd name="T34" fmla="*/ 0 w 709"/>
                <a:gd name="T35" fmla="*/ 680 h 765"/>
                <a:gd name="T36" fmla="*/ 142 w 709"/>
                <a:gd name="T37" fmla="*/ 737 h 765"/>
                <a:gd name="T38" fmla="*/ 284 w 709"/>
                <a:gd name="T39" fmla="*/ 652 h 765"/>
                <a:gd name="T40" fmla="*/ 340 w 709"/>
                <a:gd name="T41" fmla="*/ 709 h 765"/>
                <a:gd name="T42" fmla="*/ 397 w 709"/>
                <a:gd name="T43" fmla="*/ 709 h 765"/>
                <a:gd name="T44" fmla="*/ 397 w 709"/>
                <a:gd name="T45" fmla="*/ 652 h 765"/>
                <a:gd name="T46" fmla="*/ 425 w 709"/>
                <a:gd name="T47" fmla="*/ 652 h 765"/>
                <a:gd name="T48" fmla="*/ 454 w 709"/>
                <a:gd name="T49" fmla="*/ 709 h 765"/>
                <a:gd name="T50" fmla="*/ 539 w 709"/>
                <a:gd name="T51" fmla="*/ 765 h 765"/>
                <a:gd name="T52" fmla="*/ 539 w 709"/>
                <a:gd name="T53" fmla="*/ 709 h 765"/>
                <a:gd name="T54" fmla="*/ 624 w 709"/>
                <a:gd name="T55" fmla="*/ 765 h 765"/>
                <a:gd name="T56" fmla="*/ 652 w 709"/>
                <a:gd name="T57" fmla="*/ 680 h 765"/>
                <a:gd name="T58" fmla="*/ 624 w 709"/>
                <a:gd name="T59" fmla="*/ 624 h 765"/>
                <a:gd name="T60" fmla="*/ 652 w 709"/>
                <a:gd name="T61" fmla="*/ 595 h 765"/>
                <a:gd name="T62" fmla="*/ 709 w 709"/>
                <a:gd name="T63" fmla="*/ 652 h 765"/>
                <a:gd name="T64" fmla="*/ 709 w 709"/>
                <a:gd name="T65" fmla="*/ 539 h 765"/>
                <a:gd name="T66" fmla="*/ 652 w 709"/>
                <a:gd name="T67" fmla="*/ 482 h 765"/>
                <a:gd name="T68" fmla="*/ 595 w 709"/>
                <a:gd name="T69" fmla="*/ 255 h 765"/>
                <a:gd name="T70" fmla="*/ 595 w 709"/>
                <a:gd name="T71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9" h="765">
                  <a:moveTo>
                    <a:pt x="595" y="28"/>
                  </a:moveTo>
                  <a:lnTo>
                    <a:pt x="454" y="0"/>
                  </a:lnTo>
                  <a:lnTo>
                    <a:pt x="369" y="57"/>
                  </a:lnTo>
                  <a:lnTo>
                    <a:pt x="227" y="85"/>
                  </a:lnTo>
                  <a:lnTo>
                    <a:pt x="199" y="57"/>
                  </a:lnTo>
                  <a:lnTo>
                    <a:pt x="142" y="57"/>
                  </a:lnTo>
                  <a:lnTo>
                    <a:pt x="114" y="170"/>
                  </a:lnTo>
                  <a:lnTo>
                    <a:pt x="170" y="227"/>
                  </a:lnTo>
                  <a:lnTo>
                    <a:pt x="255" y="170"/>
                  </a:lnTo>
                  <a:lnTo>
                    <a:pt x="284" y="198"/>
                  </a:lnTo>
                  <a:lnTo>
                    <a:pt x="227" y="312"/>
                  </a:lnTo>
                  <a:lnTo>
                    <a:pt x="227" y="369"/>
                  </a:lnTo>
                  <a:lnTo>
                    <a:pt x="85" y="425"/>
                  </a:lnTo>
                  <a:lnTo>
                    <a:pt x="85" y="454"/>
                  </a:lnTo>
                  <a:lnTo>
                    <a:pt x="114" y="510"/>
                  </a:lnTo>
                  <a:lnTo>
                    <a:pt x="114" y="539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42" y="737"/>
                  </a:lnTo>
                  <a:lnTo>
                    <a:pt x="284" y="652"/>
                  </a:lnTo>
                  <a:lnTo>
                    <a:pt x="340" y="709"/>
                  </a:lnTo>
                  <a:lnTo>
                    <a:pt x="397" y="709"/>
                  </a:lnTo>
                  <a:lnTo>
                    <a:pt x="397" y="652"/>
                  </a:lnTo>
                  <a:lnTo>
                    <a:pt x="425" y="652"/>
                  </a:lnTo>
                  <a:lnTo>
                    <a:pt x="454" y="709"/>
                  </a:lnTo>
                  <a:lnTo>
                    <a:pt x="539" y="765"/>
                  </a:lnTo>
                  <a:lnTo>
                    <a:pt x="539" y="709"/>
                  </a:lnTo>
                  <a:lnTo>
                    <a:pt x="624" y="765"/>
                  </a:lnTo>
                  <a:lnTo>
                    <a:pt x="652" y="680"/>
                  </a:lnTo>
                  <a:lnTo>
                    <a:pt x="624" y="624"/>
                  </a:lnTo>
                  <a:lnTo>
                    <a:pt x="652" y="595"/>
                  </a:lnTo>
                  <a:lnTo>
                    <a:pt x="709" y="652"/>
                  </a:lnTo>
                  <a:lnTo>
                    <a:pt x="709" y="539"/>
                  </a:lnTo>
                  <a:lnTo>
                    <a:pt x="652" y="482"/>
                  </a:lnTo>
                  <a:lnTo>
                    <a:pt x="595" y="255"/>
                  </a:lnTo>
                  <a:lnTo>
                    <a:pt x="595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2955" y="1068"/>
              <a:ext cx="1134" cy="1559"/>
            </a:xfrm>
            <a:custGeom>
              <a:avLst/>
              <a:gdLst>
                <a:gd name="T0" fmla="*/ 567 w 1134"/>
                <a:gd name="T1" fmla="*/ 1531 h 1559"/>
                <a:gd name="T2" fmla="*/ 680 w 1134"/>
                <a:gd name="T3" fmla="*/ 1559 h 1559"/>
                <a:gd name="T4" fmla="*/ 737 w 1134"/>
                <a:gd name="T5" fmla="*/ 1531 h 1559"/>
                <a:gd name="T6" fmla="*/ 765 w 1134"/>
                <a:gd name="T7" fmla="*/ 1474 h 1559"/>
                <a:gd name="T8" fmla="*/ 879 w 1134"/>
                <a:gd name="T9" fmla="*/ 1474 h 1559"/>
                <a:gd name="T10" fmla="*/ 907 w 1134"/>
                <a:gd name="T11" fmla="*/ 1361 h 1559"/>
                <a:gd name="T12" fmla="*/ 935 w 1134"/>
                <a:gd name="T13" fmla="*/ 1361 h 1559"/>
                <a:gd name="T14" fmla="*/ 964 w 1134"/>
                <a:gd name="T15" fmla="*/ 1361 h 1559"/>
                <a:gd name="T16" fmla="*/ 1049 w 1134"/>
                <a:gd name="T17" fmla="*/ 1304 h 1559"/>
                <a:gd name="T18" fmla="*/ 992 w 1134"/>
                <a:gd name="T19" fmla="*/ 1191 h 1559"/>
                <a:gd name="T20" fmla="*/ 907 w 1134"/>
                <a:gd name="T21" fmla="*/ 1191 h 1559"/>
                <a:gd name="T22" fmla="*/ 992 w 1134"/>
                <a:gd name="T23" fmla="*/ 1020 h 1559"/>
                <a:gd name="T24" fmla="*/ 992 w 1134"/>
                <a:gd name="T25" fmla="*/ 964 h 1559"/>
                <a:gd name="T26" fmla="*/ 1049 w 1134"/>
                <a:gd name="T27" fmla="*/ 822 h 1559"/>
                <a:gd name="T28" fmla="*/ 1020 w 1134"/>
                <a:gd name="T29" fmla="*/ 624 h 1559"/>
                <a:gd name="T30" fmla="*/ 935 w 1134"/>
                <a:gd name="T31" fmla="*/ 595 h 1559"/>
                <a:gd name="T32" fmla="*/ 907 w 1134"/>
                <a:gd name="T33" fmla="*/ 539 h 1559"/>
                <a:gd name="T34" fmla="*/ 992 w 1134"/>
                <a:gd name="T35" fmla="*/ 453 h 1559"/>
                <a:gd name="T36" fmla="*/ 1077 w 1134"/>
                <a:gd name="T37" fmla="*/ 453 h 1559"/>
                <a:gd name="T38" fmla="*/ 1077 w 1134"/>
                <a:gd name="T39" fmla="*/ 425 h 1559"/>
                <a:gd name="T40" fmla="*/ 1020 w 1134"/>
                <a:gd name="T41" fmla="*/ 368 h 1559"/>
                <a:gd name="T42" fmla="*/ 1134 w 1134"/>
                <a:gd name="T43" fmla="*/ 340 h 1559"/>
                <a:gd name="T44" fmla="*/ 1077 w 1134"/>
                <a:gd name="T45" fmla="*/ 255 h 1559"/>
                <a:gd name="T46" fmla="*/ 992 w 1134"/>
                <a:gd name="T47" fmla="*/ 227 h 1559"/>
                <a:gd name="T48" fmla="*/ 1020 w 1134"/>
                <a:gd name="T49" fmla="*/ 198 h 1559"/>
                <a:gd name="T50" fmla="*/ 935 w 1134"/>
                <a:gd name="T51" fmla="*/ 142 h 1559"/>
                <a:gd name="T52" fmla="*/ 964 w 1134"/>
                <a:gd name="T53" fmla="*/ 85 h 1559"/>
                <a:gd name="T54" fmla="*/ 1020 w 1134"/>
                <a:gd name="T55" fmla="*/ 57 h 1559"/>
                <a:gd name="T56" fmla="*/ 964 w 1134"/>
                <a:gd name="T57" fmla="*/ 28 h 1559"/>
                <a:gd name="T58" fmla="*/ 879 w 1134"/>
                <a:gd name="T59" fmla="*/ 57 h 1559"/>
                <a:gd name="T60" fmla="*/ 765 w 1134"/>
                <a:gd name="T61" fmla="*/ 0 h 1559"/>
                <a:gd name="T62" fmla="*/ 737 w 1134"/>
                <a:gd name="T63" fmla="*/ 28 h 1559"/>
                <a:gd name="T64" fmla="*/ 708 w 1134"/>
                <a:gd name="T65" fmla="*/ 28 h 1559"/>
                <a:gd name="T66" fmla="*/ 595 w 1134"/>
                <a:gd name="T67" fmla="*/ 57 h 1559"/>
                <a:gd name="T68" fmla="*/ 567 w 1134"/>
                <a:gd name="T69" fmla="*/ 0 h 1559"/>
                <a:gd name="T70" fmla="*/ 312 w 1134"/>
                <a:gd name="T71" fmla="*/ 0 h 1559"/>
                <a:gd name="T72" fmla="*/ 283 w 1134"/>
                <a:gd name="T73" fmla="*/ 142 h 1559"/>
                <a:gd name="T74" fmla="*/ 198 w 1134"/>
                <a:gd name="T75" fmla="*/ 170 h 1559"/>
                <a:gd name="T76" fmla="*/ 170 w 1134"/>
                <a:gd name="T77" fmla="*/ 255 h 1559"/>
                <a:gd name="T78" fmla="*/ 283 w 1134"/>
                <a:gd name="T79" fmla="*/ 482 h 1559"/>
                <a:gd name="T80" fmla="*/ 198 w 1134"/>
                <a:gd name="T81" fmla="*/ 595 h 1559"/>
                <a:gd name="T82" fmla="*/ 113 w 1134"/>
                <a:gd name="T83" fmla="*/ 595 h 1559"/>
                <a:gd name="T84" fmla="*/ 113 w 1134"/>
                <a:gd name="T85" fmla="*/ 680 h 1559"/>
                <a:gd name="T86" fmla="*/ 141 w 1134"/>
                <a:gd name="T87" fmla="*/ 737 h 1559"/>
                <a:gd name="T88" fmla="*/ 170 w 1134"/>
                <a:gd name="T89" fmla="*/ 822 h 1559"/>
                <a:gd name="T90" fmla="*/ 198 w 1134"/>
                <a:gd name="T91" fmla="*/ 907 h 1559"/>
                <a:gd name="T92" fmla="*/ 198 w 1134"/>
                <a:gd name="T93" fmla="*/ 964 h 1559"/>
                <a:gd name="T94" fmla="*/ 56 w 1134"/>
                <a:gd name="T95" fmla="*/ 964 h 1559"/>
                <a:gd name="T96" fmla="*/ 28 w 1134"/>
                <a:gd name="T97" fmla="*/ 1020 h 1559"/>
                <a:gd name="T98" fmla="*/ 56 w 1134"/>
                <a:gd name="T99" fmla="*/ 1020 h 1559"/>
                <a:gd name="T100" fmla="*/ 28 w 1134"/>
                <a:gd name="T101" fmla="*/ 1134 h 1559"/>
                <a:gd name="T102" fmla="*/ 56 w 1134"/>
                <a:gd name="T103" fmla="*/ 1162 h 1559"/>
                <a:gd name="T104" fmla="*/ 0 w 1134"/>
                <a:gd name="T105" fmla="*/ 1276 h 1559"/>
                <a:gd name="T106" fmla="*/ 170 w 1134"/>
                <a:gd name="T107" fmla="*/ 1276 h 1559"/>
                <a:gd name="T108" fmla="*/ 255 w 1134"/>
                <a:gd name="T109" fmla="*/ 1332 h 1559"/>
                <a:gd name="T110" fmla="*/ 312 w 1134"/>
                <a:gd name="T111" fmla="*/ 1446 h 1559"/>
                <a:gd name="T112" fmla="*/ 453 w 1134"/>
                <a:gd name="T113" fmla="*/ 1417 h 1559"/>
                <a:gd name="T114" fmla="*/ 453 w 1134"/>
                <a:gd name="T115" fmla="*/ 1502 h 1559"/>
                <a:gd name="T116" fmla="*/ 567 w 1134"/>
                <a:gd name="T117" fmla="*/ 153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559">
                  <a:moveTo>
                    <a:pt x="567" y="1531"/>
                  </a:moveTo>
                  <a:lnTo>
                    <a:pt x="680" y="1559"/>
                  </a:lnTo>
                  <a:lnTo>
                    <a:pt x="737" y="1531"/>
                  </a:lnTo>
                  <a:lnTo>
                    <a:pt x="765" y="1474"/>
                  </a:lnTo>
                  <a:lnTo>
                    <a:pt x="879" y="1474"/>
                  </a:lnTo>
                  <a:lnTo>
                    <a:pt x="907" y="1361"/>
                  </a:lnTo>
                  <a:lnTo>
                    <a:pt x="935" y="1361"/>
                  </a:lnTo>
                  <a:lnTo>
                    <a:pt x="964" y="1361"/>
                  </a:lnTo>
                  <a:lnTo>
                    <a:pt x="1049" y="1304"/>
                  </a:lnTo>
                  <a:lnTo>
                    <a:pt x="992" y="1191"/>
                  </a:lnTo>
                  <a:lnTo>
                    <a:pt x="907" y="1191"/>
                  </a:lnTo>
                  <a:lnTo>
                    <a:pt x="992" y="1020"/>
                  </a:lnTo>
                  <a:lnTo>
                    <a:pt x="992" y="964"/>
                  </a:lnTo>
                  <a:lnTo>
                    <a:pt x="1049" y="822"/>
                  </a:lnTo>
                  <a:lnTo>
                    <a:pt x="1020" y="624"/>
                  </a:lnTo>
                  <a:lnTo>
                    <a:pt x="935" y="595"/>
                  </a:lnTo>
                  <a:lnTo>
                    <a:pt x="907" y="539"/>
                  </a:lnTo>
                  <a:lnTo>
                    <a:pt x="992" y="453"/>
                  </a:lnTo>
                  <a:lnTo>
                    <a:pt x="1077" y="453"/>
                  </a:lnTo>
                  <a:lnTo>
                    <a:pt x="1077" y="425"/>
                  </a:lnTo>
                  <a:lnTo>
                    <a:pt x="1020" y="368"/>
                  </a:lnTo>
                  <a:lnTo>
                    <a:pt x="1134" y="340"/>
                  </a:lnTo>
                  <a:lnTo>
                    <a:pt x="1077" y="255"/>
                  </a:lnTo>
                  <a:lnTo>
                    <a:pt x="992" y="227"/>
                  </a:lnTo>
                  <a:lnTo>
                    <a:pt x="1020" y="198"/>
                  </a:lnTo>
                  <a:lnTo>
                    <a:pt x="935" y="142"/>
                  </a:lnTo>
                  <a:lnTo>
                    <a:pt x="964" y="85"/>
                  </a:lnTo>
                  <a:lnTo>
                    <a:pt x="1020" y="57"/>
                  </a:lnTo>
                  <a:lnTo>
                    <a:pt x="964" y="28"/>
                  </a:lnTo>
                  <a:lnTo>
                    <a:pt x="879" y="57"/>
                  </a:lnTo>
                  <a:lnTo>
                    <a:pt x="765" y="0"/>
                  </a:lnTo>
                  <a:lnTo>
                    <a:pt x="737" y="28"/>
                  </a:lnTo>
                  <a:lnTo>
                    <a:pt x="708" y="28"/>
                  </a:lnTo>
                  <a:lnTo>
                    <a:pt x="595" y="57"/>
                  </a:lnTo>
                  <a:lnTo>
                    <a:pt x="567" y="0"/>
                  </a:lnTo>
                  <a:lnTo>
                    <a:pt x="312" y="0"/>
                  </a:lnTo>
                  <a:lnTo>
                    <a:pt x="283" y="142"/>
                  </a:lnTo>
                  <a:lnTo>
                    <a:pt x="198" y="170"/>
                  </a:lnTo>
                  <a:lnTo>
                    <a:pt x="170" y="255"/>
                  </a:lnTo>
                  <a:lnTo>
                    <a:pt x="283" y="482"/>
                  </a:lnTo>
                  <a:lnTo>
                    <a:pt x="198" y="595"/>
                  </a:lnTo>
                  <a:lnTo>
                    <a:pt x="113" y="595"/>
                  </a:lnTo>
                  <a:lnTo>
                    <a:pt x="113" y="680"/>
                  </a:lnTo>
                  <a:lnTo>
                    <a:pt x="141" y="737"/>
                  </a:lnTo>
                  <a:lnTo>
                    <a:pt x="170" y="822"/>
                  </a:lnTo>
                  <a:lnTo>
                    <a:pt x="198" y="907"/>
                  </a:lnTo>
                  <a:lnTo>
                    <a:pt x="198" y="964"/>
                  </a:lnTo>
                  <a:lnTo>
                    <a:pt x="56" y="964"/>
                  </a:lnTo>
                  <a:lnTo>
                    <a:pt x="28" y="1020"/>
                  </a:lnTo>
                  <a:lnTo>
                    <a:pt x="56" y="1020"/>
                  </a:lnTo>
                  <a:lnTo>
                    <a:pt x="28" y="1134"/>
                  </a:lnTo>
                  <a:lnTo>
                    <a:pt x="56" y="1162"/>
                  </a:lnTo>
                  <a:lnTo>
                    <a:pt x="0" y="1276"/>
                  </a:lnTo>
                  <a:lnTo>
                    <a:pt x="170" y="1276"/>
                  </a:lnTo>
                  <a:lnTo>
                    <a:pt x="255" y="1332"/>
                  </a:lnTo>
                  <a:lnTo>
                    <a:pt x="312" y="1446"/>
                  </a:lnTo>
                  <a:lnTo>
                    <a:pt x="453" y="1417"/>
                  </a:lnTo>
                  <a:lnTo>
                    <a:pt x="453" y="1502"/>
                  </a:lnTo>
                  <a:lnTo>
                    <a:pt x="567" y="153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3919" y="1947"/>
              <a:ext cx="992" cy="510"/>
            </a:xfrm>
            <a:custGeom>
              <a:avLst/>
              <a:gdLst>
                <a:gd name="T0" fmla="*/ 396 w 992"/>
                <a:gd name="T1" fmla="*/ 453 h 510"/>
                <a:gd name="T2" fmla="*/ 255 w 992"/>
                <a:gd name="T3" fmla="*/ 425 h 510"/>
                <a:gd name="T4" fmla="*/ 170 w 992"/>
                <a:gd name="T5" fmla="*/ 482 h 510"/>
                <a:gd name="T6" fmla="*/ 28 w 992"/>
                <a:gd name="T7" fmla="*/ 510 h 510"/>
                <a:gd name="T8" fmla="*/ 0 w 992"/>
                <a:gd name="T9" fmla="*/ 482 h 510"/>
                <a:gd name="T10" fmla="*/ 85 w 992"/>
                <a:gd name="T11" fmla="*/ 425 h 510"/>
                <a:gd name="T12" fmla="*/ 170 w 992"/>
                <a:gd name="T13" fmla="*/ 312 h 510"/>
                <a:gd name="T14" fmla="*/ 170 w 992"/>
                <a:gd name="T15" fmla="*/ 198 h 510"/>
                <a:gd name="T16" fmla="*/ 311 w 992"/>
                <a:gd name="T17" fmla="*/ 227 h 510"/>
                <a:gd name="T18" fmla="*/ 482 w 992"/>
                <a:gd name="T19" fmla="*/ 198 h 510"/>
                <a:gd name="T20" fmla="*/ 623 w 992"/>
                <a:gd name="T21" fmla="*/ 0 h 510"/>
                <a:gd name="T22" fmla="*/ 708 w 992"/>
                <a:gd name="T23" fmla="*/ 56 h 510"/>
                <a:gd name="T24" fmla="*/ 680 w 992"/>
                <a:gd name="T25" fmla="*/ 170 h 510"/>
                <a:gd name="T26" fmla="*/ 737 w 992"/>
                <a:gd name="T27" fmla="*/ 198 h 510"/>
                <a:gd name="T28" fmla="*/ 737 w 992"/>
                <a:gd name="T29" fmla="*/ 227 h 510"/>
                <a:gd name="T30" fmla="*/ 765 w 992"/>
                <a:gd name="T31" fmla="*/ 255 h 510"/>
                <a:gd name="T32" fmla="*/ 850 w 992"/>
                <a:gd name="T33" fmla="*/ 198 h 510"/>
                <a:gd name="T34" fmla="*/ 963 w 992"/>
                <a:gd name="T35" fmla="*/ 227 h 510"/>
                <a:gd name="T36" fmla="*/ 992 w 992"/>
                <a:gd name="T37" fmla="*/ 340 h 510"/>
                <a:gd name="T38" fmla="*/ 907 w 992"/>
                <a:gd name="T39" fmla="*/ 340 h 510"/>
                <a:gd name="T40" fmla="*/ 850 w 992"/>
                <a:gd name="T41" fmla="*/ 510 h 510"/>
                <a:gd name="T42" fmla="*/ 623 w 992"/>
                <a:gd name="T43" fmla="*/ 453 h 510"/>
                <a:gd name="T44" fmla="*/ 595 w 992"/>
                <a:gd name="T45" fmla="*/ 340 h 510"/>
                <a:gd name="T46" fmla="*/ 425 w 992"/>
                <a:gd name="T47" fmla="*/ 397 h 510"/>
                <a:gd name="T48" fmla="*/ 396 w 992"/>
                <a:gd name="T49" fmla="*/ 45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2" h="510">
                  <a:moveTo>
                    <a:pt x="396" y="453"/>
                  </a:moveTo>
                  <a:lnTo>
                    <a:pt x="255" y="425"/>
                  </a:lnTo>
                  <a:lnTo>
                    <a:pt x="170" y="482"/>
                  </a:lnTo>
                  <a:lnTo>
                    <a:pt x="28" y="510"/>
                  </a:lnTo>
                  <a:lnTo>
                    <a:pt x="0" y="482"/>
                  </a:lnTo>
                  <a:lnTo>
                    <a:pt x="85" y="425"/>
                  </a:lnTo>
                  <a:lnTo>
                    <a:pt x="170" y="312"/>
                  </a:lnTo>
                  <a:lnTo>
                    <a:pt x="170" y="198"/>
                  </a:lnTo>
                  <a:lnTo>
                    <a:pt x="311" y="227"/>
                  </a:lnTo>
                  <a:lnTo>
                    <a:pt x="482" y="198"/>
                  </a:lnTo>
                  <a:lnTo>
                    <a:pt x="623" y="0"/>
                  </a:lnTo>
                  <a:lnTo>
                    <a:pt x="708" y="56"/>
                  </a:lnTo>
                  <a:lnTo>
                    <a:pt x="680" y="170"/>
                  </a:lnTo>
                  <a:lnTo>
                    <a:pt x="737" y="198"/>
                  </a:lnTo>
                  <a:lnTo>
                    <a:pt x="737" y="227"/>
                  </a:lnTo>
                  <a:lnTo>
                    <a:pt x="765" y="255"/>
                  </a:lnTo>
                  <a:lnTo>
                    <a:pt x="850" y="198"/>
                  </a:lnTo>
                  <a:lnTo>
                    <a:pt x="963" y="227"/>
                  </a:lnTo>
                  <a:lnTo>
                    <a:pt x="992" y="340"/>
                  </a:lnTo>
                  <a:lnTo>
                    <a:pt x="907" y="340"/>
                  </a:lnTo>
                  <a:lnTo>
                    <a:pt x="850" y="510"/>
                  </a:lnTo>
                  <a:lnTo>
                    <a:pt x="623" y="453"/>
                  </a:lnTo>
                  <a:lnTo>
                    <a:pt x="595" y="340"/>
                  </a:lnTo>
                  <a:lnTo>
                    <a:pt x="425" y="397"/>
                  </a:lnTo>
                  <a:lnTo>
                    <a:pt x="396" y="45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3862" y="1181"/>
              <a:ext cx="1502" cy="1191"/>
            </a:xfrm>
            <a:custGeom>
              <a:avLst/>
              <a:gdLst>
                <a:gd name="T0" fmla="*/ 1049 w 1502"/>
                <a:gd name="T1" fmla="*/ 1106 h 1191"/>
                <a:gd name="T2" fmla="*/ 1020 w 1502"/>
                <a:gd name="T3" fmla="*/ 993 h 1191"/>
                <a:gd name="T4" fmla="*/ 907 w 1502"/>
                <a:gd name="T5" fmla="*/ 964 h 1191"/>
                <a:gd name="T6" fmla="*/ 822 w 1502"/>
                <a:gd name="T7" fmla="*/ 1021 h 1191"/>
                <a:gd name="T8" fmla="*/ 794 w 1502"/>
                <a:gd name="T9" fmla="*/ 993 h 1191"/>
                <a:gd name="T10" fmla="*/ 794 w 1502"/>
                <a:gd name="T11" fmla="*/ 964 h 1191"/>
                <a:gd name="T12" fmla="*/ 737 w 1502"/>
                <a:gd name="T13" fmla="*/ 936 h 1191"/>
                <a:gd name="T14" fmla="*/ 765 w 1502"/>
                <a:gd name="T15" fmla="*/ 822 h 1191"/>
                <a:gd name="T16" fmla="*/ 680 w 1502"/>
                <a:gd name="T17" fmla="*/ 766 h 1191"/>
                <a:gd name="T18" fmla="*/ 539 w 1502"/>
                <a:gd name="T19" fmla="*/ 964 h 1191"/>
                <a:gd name="T20" fmla="*/ 368 w 1502"/>
                <a:gd name="T21" fmla="*/ 993 h 1191"/>
                <a:gd name="T22" fmla="*/ 227 w 1502"/>
                <a:gd name="T23" fmla="*/ 964 h 1191"/>
                <a:gd name="T24" fmla="*/ 227 w 1502"/>
                <a:gd name="T25" fmla="*/ 1078 h 1191"/>
                <a:gd name="T26" fmla="*/ 142 w 1502"/>
                <a:gd name="T27" fmla="*/ 1191 h 1191"/>
                <a:gd name="T28" fmla="*/ 85 w 1502"/>
                <a:gd name="T29" fmla="*/ 1078 h 1191"/>
                <a:gd name="T30" fmla="*/ 0 w 1502"/>
                <a:gd name="T31" fmla="*/ 1078 h 1191"/>
                <a:gd name="T32" fmla="*/ 85 w 1502"/>
                <a:gd name="T33" fmla="*/ 907 h 1191"/>
                <a:gd name="T34" fmla="*/ 85 w 1502"/>
                <a:gd name="T35" fmla="*/ 851 h 1191"/>
                <a:gd name="T36" fmla="*/ 142 w 1502"/>
                <a:gd name="T37" fmla="*/ 709 h 1191"/>
                <a:gd name="T38" fmla="*/ 113 w 1502"/>
                <a:gd name="T39" fmla="*/ 511 h 1191"/>
                <a:gd name="T40" fmla="*/ 28 w 1502"/>
                <a:gd name="T41" fmla="*/ 482 h 1191"/>
                <a:gd name="T42" fmla="*/ 0 w 1502"/>
                <a:gd name="T43" fmla="*/ 426 h 1191"/>
                <a:gd name="T44" fmla="*/ 85 w 1502"/>
                <a:gd name="T45" fmla="*/ 340 h 1191"/>
                <a:gd name="T46" fmla="*/ 170 w 1502"/>
                <a:gd name="T47" fmla="*/ 340 h 1191"/>
                <a:gd name="T48" fmla="*/ 170 w 1502"/>
                <a:gd name="T49" fmla="*/ 312 h 1191"/>
                <a:gd name="T50" fmla="*/ 113 w 1502"/>
                <a:gd name="T51" fmla="*/ 255 h 1191"/>
                <a:gd name="T52" fmla="*/ 227 w 1502"/>
                <a:gd name="T53" fmla="*/ 227 h 1191"/>
                <a:gd name="T54" fmla="*/ 283 w 1502"/>
                <a:gd name="T55" fmla="*/ 312 h 1191"/>
                <a:gd name="T56" fmla="*/ 510 w 1502"/>
                <a:gd name="T57" fmla="*/ 454 h 1191"/>
                <a:gd name="T58" fmla="*/ 624 w 1502"/>
                <a:gd name="T59" fmla="*/ 482 h 1191"/>
                <a:gd name="T60" fmla="*/ 624 w 1502"/>
                <a:gd name="T61" fmla="*/ 340 h 1191"/>
                <a:gd name="T62" fmla="*/ 794 w 1502"/>
                <a:gd name="T63" fmla="*/ 85 h 1191"/>
                <a:gd name="T64" fmla="*/ 907 w 1502"/>
                <a:gd name="T65" fmla="*/ 0 h 1191"/>
                <a:gd name="T66" fmla="*/ 907 w 1502"/>
                <a:gd name="T67" fmla="*/ 227 h 1191"/>
                <a:gd name="T68" fmla="*/ 964 w 1502"/>
                <a:gd name="T69" fmla="*/ 340 h 1191"/>
                <a:gd name="T70" fmla="*/ 964 w 1502"/>
                <a:gd name="T71" fmla="*/ 482 h 1191"/>
                <a:gd name="T72" fmla="*/ 1020 w 1502"/>
                <a:gd name="T73" fmla="*/ 539 h 1191"/>
                <a:gd name="T74" fmla="*/ 1077 w 1502"/>
                <a:gd name="T75" fmla="*/ 539 h 1191"/>
                <a:gd name="T76" fmla="*/ 1134 w 1502"/>
                <a:gd name="T77" fmla="*/ 624 h 1191"/>
                <a:gd name="T78" fmla="*/ 1247 w 1502"/>
                <a:gd name="T79" fmla="*/ 624 h 1191"/>
                <a:gd name="T80" fmla="*/ 1191 w 1502"/>
                <a:gd name="T81" fmla="*/ 709 h 1191"/>
                <a:gd name="T82" fmla="*/ 1332 w 1502"/>
                <a:gd name="T83" fmla="*/ 709 h 1191"/>
                <a:gd name="T84" fmla="*/ 1446 w 1502"/>
                <a:gd name="T85" fmla="*/ 624 h 1191"/>
                <a:gd name="T86" fmla="*/ 1502 w 1502"/>
                <a:gd name="T87" fmla="*/ 652 h 1191"/>
                <a:gd name="T88" fmla="*/ 1474 w 1502"/>
                <a:gd name="T89" fmla="*/ 709 h 1191"/>
                <a:gd name="T90" fmla="*/ 1446 w 1502"/>
                <a:gd name="T91" fmla="*/ 907 h 1191"/>
                <a:gd name="T92" fmla="*/ 1389 w 1502"/>
                <a:gd name="T93" fmla="*/ 907 h 1191"/>
                <a:gd name="T94" fmla="*/ 1332 w 1502"/>
                <a:gd name="T95" fmla="*/ 879 h 1191"/>
                <a:gd name="T96" fmla="*/ 1276 w 1502"/>
                <a:gd name="T97" fmla="*/ 879 h 1191"/>
                <a:gd name="T98" fmla="*/ 1276 w 1502"/>
                <a:gd name="T99" fmla="*/ 822 h 1191"/>
                <a:gd name="T100" fmla="*/ 1106 w 1502"/>
                <a:gd name="T101" fmla="*/ 822 h 1191"/>
                <a:gd name="T102" fmla="*/ 1106 w 1502"/>
                <a:gd name="T103" fmla="*/ 879 h 1191"/>
                <a:gd name="T104" fmla="*/ 1191 w 1502"/>
                <a:gd name="T105" fmla="*/ 993 h 1191"/>
                <a:gd name="T106" fmla="*/ 1162 w 1502"/>
                <a:gd name="T107" fmla="*/ 1078 h 1191"/>
                <a:gd name="T108" fmla="*/ 1049 w 1502"/>
                <a:gd name="T109" fmla="*/ 1106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02" h="1191">
                  <a:moveTo>
                    <a:pt x="1049" y="1106"/>
                  </a:moveTo>
                  <a:lnTo>
                    <a:pt x="1020" y="993"/>
                  </a:lnTo>
                  <a:lnTo>
                    <a:pt x="907" y="964"/>
                  </a:lnTo>
                  <a:lnTo>
                    <a:pt x="822" y="1021"/>
                  </a:lnTo>
                  <a:lnTo>
                    <a:pt x="794" y="993"/>
                  </a:lnTo>
                  <a:lnTo>
                    <a:pt x="794" y="964"/>
                  </a:lnTo>
                  <a:lnTo>
                    <a:pt x="737" y="936"/>
                  </a:lnTo>
                  <a:lnTo>
                    <a:pt x="765" y="822"/>
                  </a:lnTo>
                  <a:lnTo>
                    <a:pt x="680" y="766"/>
                  </a:lnTo>
                  <a:lnTo>
                    <a:pt x="539" y="964"/>
                  </a:lnTo>
                  <a:lnTo>
                    <a:pt x="368" y="993"/>
                  </a:lnTo>
                  <a:lnTo>
                    <a:pt x="227" y="964"/>
                  </a:lnTo>
                  <a:lnTo>
                    <a:pt x="227" y="1078"/>
                  </a:lnTo>
                  <a:lnTo>
                    <a:pt x="142" y="1191"/>
                  </a:lnTo>
                  <a:lnTo>
                    <a:pt x="85" y="1078"/>
                  </a:lnTo>
                  <a:lnTo>
                    <a:pt x="0" y="1078"/>
                  </a:lnTo>
                  <a:lnTo>
                    <a:pt x="85" y="907"/>
                  </a:lnTo>
                  <a:lnTo>
                    <a:pt x="85" y="851"/>
                  </a:lnTo>
                  <a:lnTo>
                    <a:pt x="142" y="709"/>
                  </a:lnTo>
                  <a:lnTo>
                    <a:pt x="113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312"/>
                  </a:lnTo>
                  <a:lnTo>
                    <a:pt x="113" y="25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510" y="454"/>
                  </a:lnTo>
                  <a:lnTo>
                    <a:pt x="624" y="482"/>
                  </a:lnTo>
                  <a:lnTo>
                    <a:pt x="624" y="340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964" y="340"/>
                  </a:lnTo>
                  <a:lnTo>
                    <a:pt x="964" y="482"/>
                  </a:lnTo>
                  <a:lnTo>
                    <a:pt x="1020" y="539"/>
                  </a:lnTo>
                  <a:lnTo>
                    <a:pt x="1077" y="539"/>
                  </a:lnTo>
                  <a:lnTo>
                    <a:pt x="1134" y="624"/>
                  </a:lnTo>
                  <a:lnTo>
                    <a:pt x="1247" y="624"/>
                  </a:lnTo>
                  <a:lnTo>
                    <a:pt x="1191" y="709"/>
                  </a:lnTo>
                  <a:lnTo>
                    <a:pt x="1332" y="709"/>
                  </a:lnTo>
                  <a:lnTo>
                    <a:pt x="1446" y="624"/>
                  </a:lnTo>
                  <a:lnTo>
                    <a:pt x="1502" y="652"/>
                  </a:lnTo>
                  <a:lnTo>
                    <a:pt x="1474" y="709"/>
                  </a:lnTo>
                  <a:lnTo>
                    <a:pt x="1446" y="907"/>
                  </a:lnTo>
                  <a:lnTo>
                    <a:pt x="1389" y="907"/>
                  </a:lnTo>
                  <a:lnTo>
                    <a:pt x="1332" y="879"/>
                  </a:lnTo>
                  <a:lnTo>
                    <a:pt x="1276" y="879"/>
                  </a:lnTo>
                  <a:lnTo>
                    <a:pt x="1276" y="822"/>
                  </a:lnTo>
                  <a:lnTo>
                    <a:pt x="1106" y="822"/>
                  </a:lnTo>
                  <a:lnTo>
                    <a:pt x="1106" y="879"/>
                  </a:lnTo>
                  <a:lnTo>
                    <a:pt x="1191" y="993"/>
                  </a:lnTo>
                  <a:lnTo>
                    <a:pt x="1162" y="1078"/>
                  </a:lnTo>
                  <a:lnTo>
                    <a:pt x="1049" y="110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4542" y="416"/>
              <a:ext cx="964" cy="1474"/>
            </a:xfrm>
            <a:custGeom>
              <a:avLst/>
              <a:gdLst>
                <a:gd name="T0" fmla="*/ 227 w 964"/>
                <a:gd name="T1" fmla="*/ 765 h 1474"/>
                <a:gd name="T2" fmla="*/ 227 w 964"/>
                <a:gd name="T3" fmla="*/ 992 h 1474"/>
                <a:gd name="T4" fmla="*/ 284 w 964"/>
                <a:gd name="T5" fmla="*/ 1105 h 1474"/>
                <a:gd name="T6" fmla="*/ 284 w 964"/>
                <a:gd name="T7" fmla="*/ 1247 h 1474"/>
                <a:gd name="T8" fmla="*/ 340 w 964"/>
                <a:gd name="T9" fmla="*/ 1304 h 1474"/>
                <a:gd name="T10" fmla="*/ 397 w 964"/>
                <a:gd name="T11" fmla="*/ 1304 h 1474"/>
                <a:gd name="T12" fmla="*/ 454 w 964"/>
                <a:gd name="T13" fmla="*/ 1389 h 1474"/>
                <a:gd name="T14" fmla="*/ 567 w 964"/>
                <a:gd name="T15" fmla="*/ 1389 h 1474"/>
                <a:gd name="T16" fmla="*/ 511 w 964"/>
                <a:gd name="T17" fmla="*/ 1474 h 1474"/>
                <a:gd name="T18" fmla="*/ 652 w 964"/>
                <a:gd name="T19" fmla="*/ 1474 h 1474"/>
                <a:gd name="T20" fmla="*/ 766 w 964"/>
                <a:gd name="T21" fmla="*/ 1389 h 1474"/>
                <a:gd name="T22" fmla="*/ 822 w 964"/>
                <a:gd name="T23" fmla="*/ 1417 h 1474"/>
                <a:gd name="T24" fmla="*/ 907 w 964"/>
                <a:gd name="T25" fmla="*/ 1304 h 1474"/>
                <a:gd name="T26" fmla="*/ 936 w 964"/>
                <a:gd name="T27" fmla="*/ 1332 h 1474"/>
                <a:gd name="T28" fmla="*/ 936 w 964"/>
                <a:gd name="T29" fmla="*/ 1134 h 1474"/>
                <a:gd name="T30" fmla="*/ 907 w 964"/>
                <a:gd name="T31" fmla="*/ 1134 h 1474"/>
                <a:gd name="T32" fmla="*/ 907 w 964"/>
                <a:gd name="T33" fmla="*/ 992 h 1474"/>
                <a:gd name="T34" fmla="*/ 964 w 964"/>
                <a:gd name="T35" fmla="*/ 879 h 1474"/>
                <a:gd name="T36" fmla="*/ 907 w 964"/>
                <a:gd name="T37" fmla="*/ 624 h 1474"/>
                <a:gd name="T38" fmla="*/ 851 w 964"/>
                <a:gd name="T39" fmla="*/ 595 h 1474"/>
                <a:gd name="T40" fmla="*/ 822 w 964"/>
                <a:gd name="T41" fmla="*/ 510 h 1474"/>
                <a:gd name="T42" fmla="*/ 766 w 964"/>
                <a:gd name="T43" fmla="*/ 510 h 1474"/>
                <a:gd name="T44" fmla="*/ 709 w 964"/>
                <a:gd name="T45" fmla="*/ 312 h 1474"/>
                <a:gd name="T46" fmla="*/ 652 w 964"/>
                <a:gd name="T47" fmla="*/ 283 h 1474"/>
                <a:gd name="T48" fmla="*/ 567 w 964"/>
                <a:gd name="T49" fmla="*/ 142 h 1474"/>
                <a:gd name="T50" fmla="*/ 511 w 964"/>
                <a:gd name="T51" fmla="*/ 170 h 1474"/>
                <a:gd name="T52" fmla="*/ 511 w 964"/>
                <a:gd name="T53" fmla="*/ 113 h 1474"/>
                <a:gd name="T54" fmla="*/ 426 w 964"/>
                <a:gd name="T55" fmla="*/ 57 h 1474"/>
                <a:gd name="T56" fmla="*/ 397 w 964"/>
                <a:gd name="T57" fmla="*/ 113 h 1474"/>
                <a:gd name="T58" fmla="*/ 369 w 964"/>
                <a:gd name="T59" fmla="*/ 85 h 1474"/>
                <a:gd name="T60" fmla="*/ 340 w 964"/>
                <a:gd name="T61" fmla="*/ 113 h 1474"/>
                <a:gd name="T62" fmla="*/ 312 w 964"/>
                <a:gd name="T63" fmla="*/ 57 h 1474"/>
                <a:gd name="T64" fmla="*/ 199 w 964"/>
                <a:gd name="T65" fmla="*/ 0 h 1474"/>
                <a:gd name="T66" fmla="*/ 142 w 964"/>
                <a:gd name="T67" fmla="*/ 28 h 1474"/>
                <a:gd name="T68" fmla="*/ 142 w 964"/>
                <a:gd name="T69" fmla="*/ 113 h 1474"/>
                <a:gd name="T70" fmla="*/ 114 w 964"/>
                <a:gd name="T71" fmla="*/ 113 h 1474"/>
                <a:gd name="T72" fmla="*/ 85 w 964"/>
                <a:gd name="T73" fmla="*/ 28 h 1474"/>
                <a:gd name="T74" fmla="*/ 0 w 964"/>
                <a:gd name="T75" fmla="*/ 85 h 1474"/>
                <a:gd name="T76" fmla="*/ 57 w 964"/>
                <a:gd name="T77" fmla="*/ 312 h 1474"/>
                <a:gd name="T78" fmla="*/ 57 w 964"/>
                <a:gd name="T79" fmla="*/ 397 h 1474"/>
                <a:gd name="T80" fmla="*/ 170 w 964"/>
                <a:gd name="T81" fmla="*/ 453 h 1474"/>
                <a:gd name="T82" fmla="*/ 142 w 964"/>
                <a:gd name="T83" fmla="*/ 538 h 1474"/>
                <a:gd name="T84" fmla="*/ 170 w 964"/>
                <a:gd name="T85" fmla="*/ 652 h 1474"/>
                <a:gd name="T86" fmla="*/ 227 w 964"/>
                <a:gd name="T87" fmla="*/ 652 h 1474"/>
                <a:gd name="T88" fmla="*/ 227 w 964"/>
                <a:gd name="T89" fmla="*/ 765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1474">
                  <a:moveTo>
                    <a:pt x="227" y="765"/>
                  </a:moveTo>
                  <a:lnTo>
                    <a:pt x="227" y="992"/>
                  </a:lnTo>
                  <a:lnTo>
                    <a:pt x="284" y="1105"/>
                  </a:lnTo>
                  <a:lnTo>
                    <a:pt x="284" y="1247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454" y="1389"/>
                  </a:lnTo>
                  <a:lnTo>
                    <a:pt x="567" y="1389"/>
                  </a:lnTo>
                  <a:lnTo>
                    <a:pt x="511" y="1474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822" y="1417"/>
                  </a:lnTo>
                  <a:lnTo>
                    <a:pt x="907" y="1304"/>
                  </a:lnTo>
                  <a:lnTo>
                    <a:pt x="936" y="1332"/>
                  </a:lnTo>
                  <a:lnTo>
                    <a:pt x="936" y="1134"/>
                  </a:lnTo>
                  <a:lnTo>
                    <a:pt x="907" y="1134"/>
                  </a:lnTo>
                  <a:lnTo>
                    <a:pt x="907" y="992"/>
                  </a:lnTo>
                  <a:lnTo>
                    <a:pt x="964" y="879"/>
                  </a:lnTo>
                  <a:lnTo>
                    <a:pt x="907" y="624"/>
                  </a:lnTo>
                  <a:lnTo>
                    <a:pt x="851" y="595"/>
                  </a:lnTo>
                  <a:lnTo>
                    <a:pt x="822" y="510"/>
                  </a:lnTo>
                  <a:lnTo>
                    <a:pt x="766" y="510"/>
                  </a:lnTo>
                  <a:lnTo>
                    <a:pt x="709" y="312"/>
                  </a:lnTo>
                  <a:lnTo>
                    <a:pt x="652" y="283"/>
                  </a:lnTo>
                  <a:lnTo>
                    <a:pt x="567" y="142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26" y="57"/>
                  </a:lnTo>
                  <a:lnTo>
                    <a:pt x="397" y="113"/>
                  </a:lnTo>
                  <a:lnTo>
                    <a:pt x="369" y="85"/>
                  </a:lnTo>
                  <a:lnTo>
                    <a:pt x="340" y="113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42" y="28"/>
                  </a:lnTo>
                  <a:lnTo>
                    <a:pt x="142" y="113"/>
                  </a:lnTo>
                  <a:lnTo>
                    <a:pt x="114" y="113"/>
                  </a:lnTo>
                  <a:lnTo>
                    <a:pt x="85" y="28"/>
                  </a:lnTo>
                  <a:lnTo>
                    <a:pt x="0" y="85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70" y="453"/>
                  </a:lnTo>
                  <a:lnTo>
                    <a:pt x="142" y="538"/>
                  </a:lnTo>
                  <a:lnTo>
                    <a:pt x="170" y="652"/>
                  </a:lnTo>
                  <a:lnTo>
                    <a:pt x="227" y="652"/>
                  </a:lnTo>
                  <a:lnTo>
                    <a:pt x="227" y="76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3890" y="473"/>
              <a:ext cx="879" cy="1190"/>
            </a:xfrm>
            <a:custGeom>
              <a:avLst/>
              <a:gdLst>
                <a:gd name="T0" fmla="*/ 652 w 879"/>
                <a:gd name="T1" fmla="*/ 28 h 1190"/>
                <a:gd name="T2" fmla="*/ 709 w 879"/>
                <a:gd name="T3" fmla="*/ 255 h 1190"/>
                <a:gd name="T4" fmla="*/ 709 w 879"/>
                <a:gd name="T5" fmla="*/ 340 h 1190"/>
                <a:gd name="T6" fmla="*/ 822 w 879"/>
                <a:gd name="T7" fmla="*/ 396 h 1190"/>
                <a:gd name="T8" fmla="*/ 794 w 879"/>
                <a:gd name="T9" fmla="*/ 481 h 1190"/>
                <a:gd name="T10" fmla="*/ 822 w 879"/>
                <a:gd name="T11" fmla="*/ 595 h 1190"/>
                <a:gd name="T12" fmla="*/ 879 w 879"/>
                <a:gd name="T13" fmla="*/ 595 h 1190"/>
                <a:gd name="T14" fmla="*/ 879 w 879"/>
                <a:gd name="T15" fmla="*/ 708 h 1190"/>
                <a:gd name="T16" fmla="*/ 766 w 879"/>
                <a:gd name="T17" fmla="*/ 793 h 1190"/>
                <a:gd name="T18" fmla="*/ 596 w 879"/>
                <a:gd name="T19" fmla="*/ 1048 h 1190"/>
                <a:gd name="T20" fmla="*/ 596 w 879"/>
                <a:gd name="T21" fmla="*/ 1190 h 1190"/>
                <a:gd name="T22" fmla="*/ 482 w 879"/>
                <a:gd name="T23" fmla="*/ 1162 h 1190"/>
                <a:gd name="T24" fmla="*/ 255 w 879"/>
                <a:gd name="T25" fmla="*/ 1020 h 1190"/>
                <a:gd name="T26" fmla="*/ 199 w 879"/>
                <a:gd name="T27" fmla="*/ 935 h 1190"/>
                <a:gd name="T28" fmla="*/ 142 w 879"/>
                <a:gd name="T29" fmla="*/ 850 h 1190"/>
                <a:gd name="T30" fmla="*/ 57 w 879"/>
                <a:gd name="T31" fmla="*/ 822 h 1190"/>
                <a:gd name="T32" fmla="*/ 85 w 879"/>
                <a:gd name="T33" fmla="*/ 793 h 1190"/>
                <a:gd name="T34" fmla="*/ 0 w 879"/>
                <a:gd name="T35" fmla="*/ 737 h 1190"/>
                <a:gd name="T36" fmla="*/ 29 w 879"/>
                <a:gd name="T37" fmla="*/ 680 h 1190"/>
                <a:gd name="T38" fmla="*/ 85 w 879"/>
                <a:gd name="T39" fmla="*/ 652 h 1190"/>
                <a:gd name="T40" fmla="*/ 142 w 879"/>
                <a:gd name="T41" fmla="*/ 708 h 1190"/>
                <a:gd name="T42" fmla="*/ 142 w 879"/>
                <a:gd name="T43" fmla="*/ 652 h 1190"/>
                <a:gd name="T44" fmla="*/ 57 w 879"/>
                <a:gd name="T45" fmla="*/ 595 h 1190"/>
                <a:gd name="T46" fmla="*/ 57 w 879"/>
                <a:gd name="T47" fmla="*/ 538 h 1190"/>
                <a:gd name="T48" fmla="*/ 255 w 879"/>
                <a:gd name="T49" fmla="*/ 368 h 1190"/>
                <a:gd name="T50" fmla="*/ 284 w 879"/>
                <a:gd name="T51" fmla="*/ 396 h 1190"/>
                <a:gd name="T52" fmla="*/ 340 w 879"/>
                <a:gd name="T53" fmla="*/ 283 h 1190"/>
                <a:gd name="T54" fmla="*/ 340 w 879"/>
                <a:gd name="T55" fmla="*/ 198 h 1190"/>
                <a:gd name="T56" fmla="*/ 425 w 879"/>
                <a:gd name="T57" fmla="*/ 255 h 1190"/>
                <a:gd name="T58" fmla="*/ 397 w 879"/>
                <a:gd name="T59" fmla="*/ 170 h 1190"/>
                <a:gd name="T60" fmla="*/ 454 w 879"/>
                <a:gd name="T61" fmla="*/ 170 h 1190"/>
                <a:gd name="T62" fmla="*/ 397 w 879"/>
                <a:gd name="T63" fmla="*/ 113 h 1190"/>
                <a:gd name="T64" fmla="*/ 454 w 879"/>
                <a:gd name="T65" fmla="*/ 56 h 1190"/>
                <a:gd name="T66" fmla="*/ 511 w 879"/>
                <a:gd name="T67" fmla="*/ 85 h 1190"/>
                <a:gd name="T68" fmla="*/ 539 w 879"/>
                <a:gd name="T69" fmla="*/ 85 h 1190"/>
                <a:gd name="T70" fmla="*/ 539 w 879"/>
                <a:gd name="T71" fmla="*/ 0 h 1190"/>
                <a:gd name="T72" fmla="*/ 596 w 879"/>
                <a:gd name="T73" fmla="*/ 56 h 1190"/>
                <a:gd name="T74" fmla="*/ 652 w 879"/>
                <a:gd name="T75" fmla="*/ 2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9" h="1190">
                  <a:moveTo>
                    <a:pt x="652" y="28"/>
                  </a:moveTo>
                  <a:lnTo>
                    <a:pt x="709" y="255"/>
                  </a:lnTo>
                  <a:lnTo>
                    <a:pt x="709" y="340"/>
                  </a:lnTo>
                  <a:lnTo>
                    <a:pt x="822" y="396"/>
                  </a:lnTo>
                  <a:lnTo>
                    <a:pt x="794" y="481"/>
                  </a:lnTo>
                  <a:lnTo>
                    <a:pt x="822" y="595"/>
                  </a:lnTo>
                  <a:lnTo>
                    <a:pt x="879" y="595"/>
                  </a:lnTo>
                  <a:lnTo>
                    <a:pt x="879" y="708"/>
                  </a:lnTo>
                  <a:lnTo>
                    <a:pt x="766" y="793"/>
                  </a:lnTo>
                  <a:lnTo>
                    <a:pt x="596" y="1048"/>
                  </a:lnTo>
                  <a:lnTo>
                    <a:pt x="596" y="1190"/>
                  </a:lnTo>
                  <a:lnTo>
                    <a:pt x="482" y="1162"/>
                  </a:lnTo>
                  <a:lnTo>
                    <a:pt x="255" y="1020"/>
                  </a:lnTo>
                  <a:lnTo>
                    <a:pt x="199" y="935"/>
                  </a:lnTo>
                  <a:lnTo>
                    <a:pt x="142" y="850"/>
                  </a:lnTo>
                  <a:lnTo>
                    <a:pt x="57" y="822"/>
                  </a:lnTo>
                  <a:lnTo>
                    <a:pt x="85" y="793"/>
                  </a:lnTo>
                  <a:lnTo>
                    <a:pt x="0" y="737"/>
                  </a:lnTo>
                  <a:lnTo>
                    <a:pt x="29" y="680"/>
                  </a:lnTo>
                  <a:lnTo>
                    <a:pt x="85" y="652"/>
                  </a:lnTo>
                  <a:lnTo>
                    <a:pt x="142" y="708"/>
                  </a:lnTo>
                  <a:lnTo>
                    <a:pt x="142" y="652"/>
                  </a:lnTo>
                  <a:lnTo>
                    <a:pt x="57" y="595"/>
                  </a:lnTo>
                  <a:lnTo>
                    <a:pt x="57" y="538"/>
                  </a:lnTo>
                  <a:lnTo>
                    <a:pt x="255" y="368"/>
                  </a:lnTo>
                  <a:lnTo>
                    <a:pt x="284" y="396"/>
                  </a:lnTo>
                  <a:lnTo>
                    <a:pt x="340" y="283"/>
                  </a:lnTo>
                  <a:lnTo>
                    <a:pt x="340" y="198"/>
                  </a:lnTo>
                  <a:lnTo>
                    <a:pt x="425" y="255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397" y="113"/>
                  </a:lnTo>
                  <a:lnTo>
                    <a:pt x="454" y="56"/>
                  </a:lnTo>
                  <a:lnTo>
                    <a:pt x="511" y="85"/>
                  </a:lnTo>
                  <a:lnTo>
                    <a:pt x="539" y="85"/>
                  </a:lnTo>
                  <a:lnTo>
                    <a:pt x="539" y="0"/>
                  </a:lnTo>
                  <a:lnTo>
                    <a:pt x="596" y="56"/>
                  </a:lnTo>
                  <a:lnTo>
                    <a:pt x="652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2076" y="2174"/>
              <a:ext cx="1474" cy="1190"/>
            </a:xfrm>
            <a:custGeom>
              <a:avLst/>
              <a:gdLst>
                <a:gd name="T0" fmla="*/ 227 w 1474"/>
                <a:gd name="T1" fmla="*/ 1162 h 1190"/>
                <a:gd name="T2" fmla="*/ 283 w 1474"/>
                <a:gd name="T3" fmla="*/ 1190 h 1190"/>
                <a:gd name="T4" fmla="*/ 312 w 1474"/>
                <a:gd name="T5" fmla="*/ 1162 h 1190"/>
                <a:gd name="T6" fmla="*/ 368 w 1474"/>
                <a:gd name="T7" fmla="*/ 1190 h 1190"/>
                <a:gd name="T8" fmla="*/ 425 w 1474"/>
                <a:gd name="T9" fmla="*/ 1048 h 1190"/>
                <a:gd name="T10" fmla="*/ 539 w 1474"/>
                <a:gd name="T11" fmla="*/ 878 h 1190"/>
                <a:gd name="T12" fmla="*/ 510 w 1474"/>
                <a:gd name="T13" fmla="*/ 822 h 1190"/>
                <a:gd name="T14" fmla="*/ 567 w 1474"/>
                <a:gd name="T15" fmla="*/ 793 h 1190"/>
                <a:gd name="T16" fmla="*/ 652 w 1474"/>
                <a:gd name="T17" fmla="*/ 793 h 1190"/>
                <a:gd name="T18" fmla="*/ 680 w 1474"/>
                <a:gd name="T19" fmla="*/ 680 h 1190"/>
                <a:gd name="T20" fmla="*/ 737 w 1474"/>
                <a:gd name="T21" fmla="*/ 680 h 1190"/>
                <a:gd name="T22" fmla="*/ 737 w 1474"/>
                <a:gd name="T23" fmla="*/ 623 h 1190"/>
                <a:gd name="T24" fmla="*/ 850 w 1474"/>
                <a:gd name="T25" fmla="*/ 623 h 1190"/>
                <a:gd name="T26" fmla="*/ 879 w 1474"/>
                <a:gd name="T27" fmla="*/ 510 h 1190"/>
                <a:gd name="T28" fmla="*/ 935 w 1474"/>
                <a:gd name="T29" fmla="*/ 538 h 1190"/>
                <a:gd name="T30" fmla="*/ 1049 w 1474"/>
                <a:gd name="T31" fmla="*/ 510 h 1190"/>
                <a:gd name="T32" fmla="*/ 1077 w 1474"/>
                <a:gd name="T33" fmla="*/ 652 h 1190"/>
                <a:gd name="T34" fmla="*/ 1077 w 1474"/>
                <a:gd name="T35" fmla="*/ 680 h 1190"/>
                <a:gd name="T36" fmla="*/ 1134 w 1474"/>
                <a:gd name="T37" fmla="*/ 680 h 1190"/>
                <a:gd name="T38" fmla="*/ 1162 w 1474"/>
                <a:gd name="T39" fmla="*/ 680 h 1190"/>
                <a:gd name="T40" fmla="*/ 1162 w 1474"/>
                <a:gd name="T41" fmla="*/ 737 h 1190"/>
                <a:gd name="T42" fmla="*/ 1219 w 1474"/>
                <a:gd name="T43" fmla="*/ 737 h 1190"/>
                <a:gd name="T44" fmla="*/ 1247 w 1474"/>
                <a:gd name="T45" fmla="*/ 822 h 1190"/>
                <a:gd name="T46" fmla="*/ 1276 w 1474"/>
                <a:gd name="T47" fmla="*/ 737 h 1190"/>
                <a:gd name="T48" fmla="*/ 1474 w 1474"/>
                <a:gd name="T49" fmla="*/ 567 h 1190"/>
                <a:gd name="T50" fmla="*/ 1389 w 1474"/>
                <a:gd name="T51" fmla="*/ 481 h 1190"/>
                <a:gd name="T52" fmla="*/ 1446 w 1474"/>
                <a:gd name="T53" fmla="*/ 425 h 1190"/>
                <a:gd name="T54" fmla="*/ 1332 w 1474"/>
                <a:gd name="T55" fmla="*/ 396 h 1190"/>
                <a:gd name="T56" fmla="*/ 1332 w 1474"/>
                <a:gd name="T57" fmla="*/ 311 h 1190"/>
                <a:gd name="T58" fmla="*/ 1191 w 1474"/>
                <a:gd name="T59" fmla="*/ 340 h 1190"/>
                <a:gd name="T60" fmla="*/ 1134 w 1474"/>
                <a:gd name="T61" fmla="*/ 226 h 1190"/>
                <a:gd name="T62" fmla="*/ 1049 w 1474"/>
                <a:gd name="T63" fmla="*/ 170 h 1190"/>
                <a:gd name="T64" fmla="*/ 879 w 1474"/>
                <a:gd name="T65" fmla="*/ 170 h 1190"/>
                <a:gd name="T66" fmla="*/ 822 w 1474"/>
                <a:gd name="T67" fmla="*/ 255 h 1190"/>
                <a:gd name="T68" fmla="*/ 709 w 1474"/>
                <a:gd name="T69" fmla="*/ 198 h 1190"/>
                <a:gd name="T70" fmla="*/ 652 w 1474"/>
                <a:gd name="T71" fmla="*/ 85 h 1190"/>
                <a:gd name="T72" fmla="*/ 624 w 1474"/>
                <a:gd name="T73" fmla="*/ 141 h 1190"/>
                <a:gd name="T74" fmla="*/ 567 w 1474"/>
                <a:gd name="T75" fmla="*/ 85 h 1190"/>
                <a:gd name="T76" fmla="*/ 510 w 1474"/>
                <a:gd name="T77" fmla="*/ 56 h 1190"/>
                <a:gd name="T78" fmla="*/ 482 w 1474"/>
                <a:gd name="T79" fmla="*/ 113 h 1190"/>
                <a:gd name="T80" fmla="*/ 425 w 1474"/>
                <a:gd name="T81" fmla="*/ 113 h 1190"/>
                <a:gd name="T82" fmla="*/ 312 w 1474"/>
                <a:gd name="T83" fmla="*/ 0 h 1190"/>
                <a:gd name="T84" fmla="*/ 170 w 1474"/>
                <a:gd name="T85" fmla="*/ 56 h 1190"/>
                <a:gd name="T86" fmla="*/ 113 w 1474"/>
                <a:gd name="T87" fmla="*/ 170 h 1190"/>
                <a:gd name="T88" fmla="*/ 170 w 1474"/>
                <a:gd name="T89" fmla="*/ 198 h 1190"/>
                <a:gd name="T90" fmla="*/ 113 w 1474"/>
                <a:gd name="T91" fmla="*/ 311 h 1190"/>
                <a:gd name="T92" fmla="*/ 227 w 1474"/>
                <a:gd name="T93" fmla="*/ 311 h 1190"/>
                <a:gd name="T94" fmla="*/ 198 w 1474"/>
                <a:gd name="T95" fmla="*/ 340 h 1190"/>
                <a:gd name="T96" fmla="*/ 227 w 1474"/>
                <a:gd name="T97" fmla="*/ 368 h 1190"/>
                <a:gd name="T98" fmla="*/ 198 w 1474"/>
                <a:gd name="T99" fmla="*/ 425 h 1190"/>
                <a:gd name="T100" fmla="*/ 142 w 1474"/>
                <a:gd name="T101" fmla="*/ 396 h 1190"/>
                <a:gd name="T102" fmla="*/ 85 w 1474"/>
                <a:gd name="T103" fmla="*/ 453 h 1190"/>
                <a:gd name="T104" fmla="*/ 113 w 1474"/>
                <a:gd name="T105" fmla="*/ 510 h 1190"/>
                <a:gd name="T106" fmla="*/ 28 w 1474"/>
                <a:gd name="T107" fmla="*/ 567 h 1190"/>
                <a:gd name="T108" fmla="*/ 57 w 1474"/>
                <a:gd name="T109" fmla="*/ 680 h 1190"/>
                <a:gd name="T110" fmla="*/ 0 w 1474"/>
                <a:gd name="T111" fmla="*/ 708 h 1190"/>
                <a:gd name="T112" fmla="*/ 57 w 1474"/>
                <a:gd name="T113" fmla="*/ 765 h 1190"/>
                <a:gd name="T114" fmla="*/ 170 w 1474"/>
                <a:gd name="T115" fmla="*/ 708 h 1190"/>
                <a:gd name="T116" fmla="*/ 198 w 1474"/>
                <a:gd name="T117" fmla="*/ 822 h 1190"/>
                <a:gd name="T118" fmla="*/ 283 w 1474"/>
                <a:gd name="T119" fmla="*/ 850 h 1190"/>
                <a:gd name="T120" fmla="*/ 255 w 1474"/>
                <a:gd name="T121" fmla="*/ 935 h 1190"/>
                <a:gd name="T122" fmla="*/ 283 w 1474"/>
                <a:gd name="T123" fmla="*/ 1020 h 1190"/>
                <a:gd name="T124" fmla="*/ 227 w 1474"/>
                <a:gd name="T125" fmla="*/ 1162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4" h="1190">
                  <a:moveTo>
                    <a:pt x="227" y="1162"/>
                  </a:moveTo>
                  <a:lnTo>
                    <a:pt x="283" y="1190"/>
                  </a:lnTo>
                  <a:lnTo>
                    <a:pt x="312" y="1162"/>
                  </a:lnTo>
                  <a:lnTo>
                    <a:pt x="368" y="1190"/>
                  </a:lnTo>
                  <a:lnTo>
                    <a:pt x="425" y="1048"/>
                  </a:lnTo>
                  <a:lnTo>
                    <a:pt x="539" y="878"/>
                  </a:lnTo>
                  <a:lnTo>
                    <a:pt x="510" y="822"/>
                  </a:lnTo>
                  <a:lnTo>
                    <a:pt x="567" y="793"/>
                  </a:lnTo>
                  <a:lnTo>
                    <a:pt x="652" y="793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3"/>
                  </a:lnTo>
                  <a:lnTo>
                    <a:pt x="850" y="623"/>
                  </a:lnTo>
                  <a:lnTo>
                    <a:pt x="879" y="510"/>
                  </a:lnTo>
                  <a:lnTo>
                    <a:pt x="935" y="538"/>
                  </a:lnTo>
                  <a:lnTo>
                    <a:pt x="1049" y="510"/>
                  </a:lnTo>
                  <a:lnTo>
                    <a:pt x="1077" y="652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162" y="737"/>
                  </a:lnTo>
                  <a:lnTo>
                    <a:pt x="1219" y="737"/>
                  </a:lnTo>
                  <a:lnTo>
                    <a:pt x="1247" y="822"/>
                  </a:lnTo>
                  <a:lnTo>
                    <a:pt x="1276" y="737"/>
                  </a:lnTo>
                  <a:lnTo>
                    <a:pt x="1474" y="567"/>
                  </a:lnTo>
                  <a:lnTo>
                    <a:pt x="1389" y="481"/>
                  </a:lnTo>
                  <a:lnTo>
                    <a:pt x="1446" y="425"/>
                  </a:lnTo>
                  <a:lnTo>
                    <a:pt x="1332" y="396"/>
                  </a:lnTo>
                  <a:lnTo>
                    <a:pt x="1332" y="311"/>
                  </a:lnTo>
                  <a:lnTo>
                    <a:pt x="1191" y="340"/>
                  </a:lnTo>
                  <a:lnTo>
                    <a:pt x="1134" y="226"/>
                  </a:lnTo>
                  <a:lnTo>
                    <a:pt x="1049" y="170"/>
                  </a:lnTo>
                  <a:lnTo>
                    <a:pt x="879" y="170"/>
                  </a:lnTo>
                  <a:lnTo>
                    <a:pt x="822" y="255"/>
                  </a:lnTo>
                  <a:lnTo>
                    <a:pt x="709" y="198"/>
                  </a:lnTo>
                  <a:lnTo>
                    <a:pt x="652" y="85"/>
                  </a:lnTo>
                  <a:lnTo>
                    <a:pt x="624" y="141"/>
                  </a:lnTo>
                  <a:lnTo>
                    <a:pt x="567" y="85"/>
                  </a:lnTo>
                  <a:lnTo>
                    <a:pt x="510" y="56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312" y="0"/>
                  </a:lnTo>
                  <a:lnTo>
                    <a:pt x="170" y="56"/>
                  </a:lnTo>
                  <a:lnTo>
                    <a:pt x="113" y="170"/>
                  </a:lnTo>
                  <a:lnTo>
                    <a:pt x="170" y="198"/>
                  </a:lnTo>
                  <a:lnTo>
                    <a:pt x="113" y="311"/>
                  </a:lnTo>
                  <a:lnTo>
                    <a:pt x="227" y="311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198" y="425"/>
                  </a:lnTo>
                  <a:lnTo>
                    <a:pt x="142" y="396"/>
                  </a:lnTo>
                  <a:lnTo>
                    <a:pt x="85" y="453"/>
                  </a:lnTo>
                  <a:lnTo>
                    <a:pt x="113" y="510"/>
                  </a:lnTo>
                  <a:lnTo>
                    <a:pt x="28" y="567"/>
                  </a:lnTo>
                  <a:lnTo>
                    <a:pt x="57" y="680"/>
                  </a:lnTo>
                  <a:lnTo>
                    <a:pt x="0" y="708"/>
                  </a:lnTo>
                  <a:lnTo>
                    <a:pt x="57" y="765"/>
                  </a:lnTo>
                  <a:lnTo>
                    <a:pt x="170" y="708"/>
                  </a:lnTo>
                  <a:lnTo>
                    <a:pt x="198" y="822"/>
                  </a:lnTo>
                  <a:lnTo>
                    <a:pt x="283" y="850"/>
                  </a:lnTo>
                  <a:lnTo>
                    <a:pt x="255" y="935"/>
                  </a:lnTo>
                  <a:lnTo>
                    <a:pt x="283" y="1020"/>
                  </a:lnTo>
                  <a:lnTo>
                    <a:pt x="227" y="116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1537" y="841"/>
              <a:ext cx="1730" cy="1588"/>
            </a:xfrm>
            <a:custGeom>
              <a:avLst/>
              <a:gdLst>
                <a:gd name="T0" fmla="*/ 114 w 1730"/>
                <a:gd name="T1" fmla="*/ 1021 h 1588"/>
                <a:gd name="T2" fmla="*/ 227 w 1730"/>
                <a:gd name="T3" fmla="*/ 1106 h 1588"/>
                <a:gd name="T4" fmla="*/ 425 w 1730"/>
                <a:gd name="T5" fmla="*/ 1333 h 1588"/>
                <a:gd name="T6" fmla="*/ 482 w 1730"/>
                <a:gd name="T7" fmla="*/ 1418 h 1588"/>
                <a:gd name="T8" fmla="*/ 652 w 1730"/>
                <a:gd name="T9" fmla="*/ 1503 h 1588"/>
                <a:gd name="T10" fmla="*/ 851 w 1730"/>
                <a:gd name="T11" fmla="*/ 1333 h 1588"/>
                <a:gd name="T12" fmla="*/ 992 w 1730"/>
                <a:gd name="T13" fmla="*/ 1446 h 1588"/>
                <a:gd name="T14" fmla="*/ 1049 w 1730"/>
                <a:gd name="T15" fmla="*/ 1389 h 1588"/>
                <a:gd name="T16" fmla="*/ 1163 w 1730"/>
                <a:gd name="T17" fmla="*/ 1474 h 1588"/>
                <a:gd name="T18" fmla="*/ 1248 w 1730"/>
                <a:gd name="T19" fmla="*/ 1531 h 1588"/>
                <a:gd name="T20" fmla="*/ 1418 w 1730"/>
                <a:gd name="T21" fmla="*/ 1503 h 1588"/>
                <a:gd name="T22" fmla="*/ 1446 w 1730"/>
                <a:gd name="T23" fmla="*/ 1361 h 1588"/>
                <a:gd name="T24" fmla="*/ 1446 w 1730"/>
                <a:gd name="T25" fmla="*/ 1247 h 1588"/>
                <a:gd name="T26" fmla="*/ 1616 w 1730"/>
                <a:gd name="T27" fmla="*/ 1191 h 1588"/>
                <a:gd name="T28" fmla="*/ 1588 w 1730"/>
                <a:gd name="T29" fmla="*/ 1049 h 1588"/>
                <a:gd name="T30" fmla="*/ 1531 w 1730"/>
                <a:gd name="T31" fmla="*/ 907 h 1588"/>
                <a:gd name="T32" fmla="*/ 1616 w 1730"/>
                <a:gd name="T33" fmla="*/ 822 h 1588"/>
                <a:gd name="T34" fmla="*/ 1588 w 1730"/>
                <a:gd name="T35" fmla="*/ 482 h 1588"/>
                <a:gd name="T36" fmla="*/ 1701 w 1730"/>
                <a:gd name="T37" fmla="*/ 369 h 1588"/>
                <a:gd name="T38" fmla="*/ 1616 w 1730"/>
                <a:gd name="T39" fmla="*/ 113 h 1588"/>
                <a:gd name="T40" fmla="*/ 1588 w 1730"/>
                <a:gd name="T41" fmla="*/ 85 h 1588"/>
                <a:gd name="T42" fmla="*/ 1503 w 1730"/>
                <a:gd name="T43" fmla="*/ 113 h 1588"/>
                <a:gd name="T44" fmla="*/ 1446 w 1730"/>
                <a:gd name="T45" fmla="*/ 57 h 1588"/>
                <a:gd name="T46" fmla="*/ 1276 w 1730"/>
                <a:gd name="T47" fmla="*/ 0 h 1588"/>
                <a:gd name="T48" fmla="*/ 1248 w 1730"/>
                <a:gd name="T49" fmla="*/ 142 h 1588"/>
                <a:gd name="T50" fmla="*/ 1219 w 1730"/>
                <a:gd name="T51" fmla="*/ 255 h 1588"/>
                <a:gd name="T52" fmla="*/ 1304 w 1730"/>
                <a:gd name="T53" fmla="*/ 397 h 1588"/>
                <a:gd name="T54" fmla="*/ 1219 w 1730"/>
                <a:gd name="T55" fmla="*/ 595 h 1588"/>
                <a:gd name="T56" fmla="*/ 1191 w 1730"/>
                <a:gd name="T57" fmla="*/ 680 h 1588"/>
                <a:gd name="T58" fmla="*/ 1021 w 1730"/>
                <a:gd name="T59" fmla="*/ 652 h 1588"/>
                <a:gd name="T60" fmla="*/ 907 w 1730"/>
                <a:gd name="T61" fmla="*/ 652 h 1588"/>
                <a:gd name="T62" fmla="*/ 681 w 1730"/>
                <a:gd name="T63" fmla="*/ 624 h 1588"/>
                <a:gd name="T64" fmla="*/ 539 w 1730"/>
                <a:gd name="T65" fmla="*/ 567 h 1588"/>
                <a:gd name="T66" fmla="*/ 340 w 1730"/>
                <a:gd name="T67" fmla="*/ 624 h 1588"/>
                <a:gd name="T68" fmla="*/ 0 w 1730"/>
                <a:gd name="T69" fmla="*/ 822 h 1588"/>
                <a:gd name="T70" fmla="*/ 29 w 1730"/>
                <a:gd name="T71" fmla="*/ 936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30" h="1588">
                  <a:moveTo>
                    <a:pt x="29" y="936"/>
                  </a:moveTo>
                  <a:lnTo>
                    <a:pt x="114" y="1021"/>
                  </a:lnTo>
                  <a:lnTo>
                    <a:pt x="114" y="1106"/>
                  </a:lnTo>
                  <a:lnTo>
                    <a:pt x="227" y="1106"/>
                  </a:lnTo>
                  <a:lnTo>
                    <a:pt x="312" y="1247"/>
                  </a:lnTo>
                  <a:lnTo>
                    <a:pt x="425" y="1333"/>
                  </a:lnTo>
                  <a:lnTo>
                    <a:pt x="425" y="1389"/>
                  </a:lnTo>
                  <a:lnTo>
                    <a:pt x="482" y="1418"/>
                  </a:lnTo>
                  <a:lnTo>
                    <a:pt x="511" y="1503"/>
                  </a:lnTo>
                  <a:lnTo>
                    <a:pt x="652" y="1503"/>
                  </a:lnTo>
                  <a:lnTo>
                    <a:pt x="709" y="1389"/>
                  </a:lnTo>
                  <a:lnTo>
                    <a:pt x="851" y="1333"/>
                  </a:lnTo>
                  <a:lnTo>
                    <a:pt x="964" y="1446"/>
                  </a:lnTo>
                  <a:lnTo>
                    <a:pt x="992" y="1446"/>
                  </a:lnTo>
                  <a:lnTo>
                    <a:pt x="1021" y="1446"/>
                  </a:lnTo>
                  <a:lnTo>
                    <a:pt x="1049" y="1389"/>
                  </a:lnTo>
                  <a:lnTo>
                    <a:pt x="1106" y="1418"/>
                  </a:lnTo>
                  <a:lnTo>
                    <a:pt x="1163" y="1474"/>
                  </a:lnTo>
                  <a:lnTo>
                    <a:pt x="1191" y="1418"/>
                  </a:lnTo>
                  <a:lnTo>
                    <a:pt x="1248" y="1531"/>
                  </a:lnTo>
                  <a:lnTo>
                    <a:pt x="1361" y="1588"/>
                  </a:lnTo>
                  <a:lnTo>
                    <a:pt x="1418" y="1503"/>
                  </a:lnTo>
                  <a:lnTo>
                    <a:pt x="1474" y="1389"/>
                  </a:lnTo>
                  <a:lnTo>
                    <a:pt x="1446" y="1361"/>
                  </a:lnTo>
                  <a:lnTo>
                    <a:pt x="1474" y="1247"/>
                  </a:lnTo>
                  <a:lnTo>
                    <a:pt x="1446" y="1247"/>
                  </a:lnTo>
                  <a:lnTo>
                    <a:pt x="1474" y="1191"/>
                  </a:lnTo>
                  <a:lnTo>
                    <a:pt x="1616" y="1191"/>
                  </a:lnTo>
                  <a:lnTo>
                    <a:pt x="1616" y="1134"/>
                  </a:lnTo>
                  <a:lnTo>
                    <a:pt x="1588" y="1049"/>
                  </a:lnTo>
                  <a:lnTo>
                    <a:pt x="1559" y="964"/>
                  </a:lnTo>
                  <a:lnTo>
                    <a:pt x="1531" y="907"/>
                  </a:lnTo>
                  <a:lnTo>
                    <a:pt x="1531" y="822"/>
                  </a:lnTo>
                  <a:lnTo>
                    <a:pt x="1616" y="822"/>
                  </a:lnTo>
                  <a:lnTo>
                    <a:pt x="1701" y="709"/>
                  </a:lnTo>
                  <a:lnTo>
                    <a:pt x="1588" y="482"/>
                  </a:lnTo>
                  <a:lnTo>
                    <a:pt x="1616" y="397"/>
                  </a:lnTo>
                  <a:lnTo>
                    <a:pt x="1701" y="369"/>
                  </a:lnTo>
                  <a:lnTo>
                    <a:pt x="1730" y="227"/>
                  </a:lnTo>
                  <a:lnTo>
                    <a:pt x="1616" y="113"/>
                  </a:lnTo>
                  <a:lnTo>
                    <a:pt x="1616" y="28"/>
                  </a:lnTo>
                  <a:lnTo>
                    <a:pt x="1588" y="85"/>
                  </a:lnTo>
                  <a:lnTo>
                    <a:pt x="1559" y="57"/>
                  </a:lnTo>
                  <a:lnTo>
                    <a:pt x="1503" y="113"/>
                  </a:lnTo>
                  <a:lnTo>
                    <a:pt x="1418" y="85"/>
                  </a:lnTo>
                  <a:lnTo>
                    <a:pt x="1446" y="57"/>
                  </a:lnTo>
                  <a:lnTo>
                    <a:pt x="1333" y="0"/>
                  </a:lnTo>
                  <a:lnTo>
                    <a:pt x="1276" y="0"/>
                  </a:lnTo>
                  <a:lnTo>
                    <a:pt x="1219" y="85"/>
                  </a:lnTo>
                  <a:lnTo>
                    <a:pt x="1248" y="142"/>
                  </a:lnTo>
                  <a:lnTo>
                    <a:pt x="1219" y="170"/>
                  </a:lnTo>
                  <a:lnTo>
                    <a:pt x="1219" y="255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191" y="510"/>
                  </a:lnTo>
                  <a:lnTo>
                    <a:pt x="1219" y="595"/>
                  </a:lnTo>
                  <a:lnTo>
                    <a:pt x="1248" y="624"/>
                  </a:lnTo>
                  <a:lnTo>
                    <a:pt x="1191" y="680"/>
                  </a:lnTo>
                  <a:lnTo>
                    <a:pt x="1163" y="652"/>
                  </a:lnTo>
                  <a:lnTo>
                    <a:pt x="1021" y="652"/>
                  </a:lnTo>
                  <a:lnTo>
                    <a:pt x="992" y="709"/>
                  </a:lnTo>
                  <a:lnTo>
                    <a:pt x="907" y="652"/>
                  </a:lnTo>
                  <a:lnTo>
                    <a:pt x="709" y="652"/>
                  </a:lnTo>
                  <a:lnTo>
                    <a:pt x="681" y="624"/>
                  </a:lnTo>
                  <a:lnTo>
                    <a:pt x="596" y="624"/>
                  </a:lnTo>
                  <a:lnTo>
                    <a:pt x="539" y="567"/>
                  </a:lnTo>
                  <a:lnTo>
                    <a:pt x="454" y="624"/>
                  </a:lnTo>
                  <a:lnTo>
                    <a:pt x="340" y="624"/>
                  </a:lnTo>
                  <a:lnTo>
                    <a:pt x="199" y="709"/>
                  </a:lnTo>
                  <a:lnTo>
                    <a:pt x="0" y="822"/>
                  </a:lnTo>
                  <a:lnTo>
                    <a:pt x="57" y="907"/>
                  </a:lnTo>
                  <a:lnTo>
                    <a:pt x="29" y="93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4939" y="132"/>
              <a:ext cx="340" cy="170"/>
            </a:xfrm>
            <a:custGeom>
              <a:avLst/>
              <a:gdLst>
                <a:gd name="T0" fmla="*/ 0 w 340"/>
                <a:gd name="T1" fmla="*/ 142 h 170"/>
                <a:gd name="T2" fmla="*/ 142 w 340"/>
                <a:gd name="T3" fmla="*/ 142 h 170"/>
                <a:gd name="T4" fmla="*/ 199 w 340"/>
                <a:gd name="T5" fmla="*/ 170 h 170"/>
                <a:gd name="T6" fmla="*/ 340 w 340"/>
                <a:gd name="T7" fmla="*/ 29 h 170"/>
                <a:gd name="T8" fmla="*/ 170 w 340"/>
                <a:gd name="T9" fmla="*/ 0 h 170"/>
                <a:gd name="T10" fmla="*/ 114 w 340"/>
                <a:gd name="T11" fmla="*/ 57 h 170"/>
                <a:gd name="T12" fmla="*/ 85 w 340"/>
                <a:gd name="T13" fmla="*/ 57 h 170"/>
                <a:gd name="T14" fmla="*/ 0 w 340"/>
                <a:gd name="T15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170">
                  <a:moveTo>
                    <a:pt x="0" y="142"/>
                  </a:moveTo>
                  <a:lnTo>
                    <a:pt x="142" y="142"/>
                  </a:lnTo>
                  <a:lnTo>
                    <a:pt x="199" y="170"/>
                  </a:lnTo>
                  <a:lnTo>
                    <a:pt x="340" y="29"/>
                  </a:lnTo>
                  <a:lnTo>
                    <a:pt x="170" y="0"/>
                  </a:lnTo>
                  <a:lnTo>
                    <a:pt x="114" y="57"/>
                  </a:lnTo>
                  <a:lnTo>
                    <a:pt x="85" y="57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0" name="グループ化 39"/>
          <p:cNvGrpSpPr/>
          <p:nvPr/>
        </p:nvGrpSpPr>
        <p:grpSpPr>
          <a:xfrm>
            <a:off x="2266376" y="251850"/>
            <a:ext cx="7849414" cy="7873669"/>
            <a:chOff x="2266376" y="251850"/>
            <a:chExt cx="7849414" cy="7873669"/>
          </a:xfrm>
        </p:grpSpPr>
        <p:sp>
          <p:nvSpPr>
            <p:cNvPr id="41" name="正方形/長方形 40"/>
            <p:cNvSpPr/>
            <p:nvPr/>
          </p:nvSpPr>
          <p:spPr>
            <a:xfrm>
              <a:off x="7588243" y="51609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大分市</a:t>
              </a:r>
            </a:p>
          </p:txBody>
        </p:sp>
        <p:sp>
          <p:nvSpPr>
            <p:cNvPr id="42" name="正方形/長方形 41"/>
            <p:cNvSpPr/>
            <p:nvPr/>
          </p:nvSpPr>
          <p:spPr>
            <a:xfrm>
              <a:off x="3940771" y="40205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玖珠町</a:t>
              </a:r>
            </a:p>
          </p:txBody>
        </p:sp>
        <p:sp>
          <p:nvSpPr>
            <p:cNvPr id="43" name="正方形/長方形 42"/>
            <p:cNvSpPr/>
            <p:nvPr/>
          </p:nvSpPr>
          <p:spPr>
            <a:xfrm>
              <a:off x="4312026" y="51643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九重町</a:t>
              </a:r>
            </a:p>
          </p:txBody>
        </p:sp>
        <p:sp>
          <p:nvSpPr>
            <p:cNvPr id="44" name="正方形/長方形 43"/>
            <p:cNvSpPr/>
            <p:nvPr/>
          </p:nvSpPr>
          <p:spPr>
            <a:xfrm>
              <a:off x="6698676" y="353394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日出町</a:t>
              </a:r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8136094" y="2518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姫島村</a:t>
              </a:r>
            </a:p>
          </p:txBody>
        </p:sp>
        <p:sp>
          <p:nvSpPr>
            <p:cNvPr id="46" name="正方形/長方形 45"/>
            <p:cNvSpPr/>
            <p:nvPr/>
          </p:nvSpPr>
          <p:spPr>
            <a:xfrm>
              <a:off x="7798539" y="182721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国東市</a:t>
              </a:r>
            </a:p>
          </p:txBody>
        </p:sp>
        <p:sp>
          <p:nvSpPr>
            <p:cNvPr id="47" name="正方形/長方形 46"/>
            <p:cNvSpPr/>
            <p:nvPr/>
          </p:nvSpPr>
          <p:spPr>
            <a:xfrm>
              <a:off x="6473835" y="7100193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豊後大野市</a:t>
              </a:r>
            </a:p>
          </p:txBody>
        </p:sp>
        <p:sp>
          <p:nvSpPr>
            <p:cNvPr id="48" name="正方形/長方形 47"/>
            <p:cNvSpPr/>
            <p:nvPr/>
          </p:nvSpPr>
          <p:spPr>
            <a:xfrm>
              <a:off x="5680076" y="507702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由布市</a:t>
              </a: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5388415" y="285004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宇佐市</a:t>
              </a: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6796088" y="273456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杵築市</a:t>
              </a:r>
            </a:p>
          </p:txBody>
        </p:sp>
        <p:sp>
          <p:nvSpPr>
            <p:cNvPr id="51" name="正方形/長方形 50"/>
            <p:cNvSpPr/>
            <p:nvPr/>
          </p:nvSpPr>
          <p:spPr>
            <a:xfrm>
              <a:off x="6326779" y="1609030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豊後高田市</a:t>
              </a:r>
            </a:p>
          </p:txBody>
        </p:sp>
        <p:sp>
          <p:nvSpPr>
            <p:cNvPr id="52" name="正方形/長方形 51"/>
            <p:cNvSpPr/>
            <p:nvPr/>
          </p:nvSpPr>
          <p:spPr>
            <a:xfrm>
              <a:off x="5114022" y="693906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竹田市</a:t>
              </a:r>
            </a:p>
          </p:txBody>
        </p:sp>
        <p:sp>
          <p:nvSpPr>
            <p:cNvPr id="53" name="正方形/長方形 52"/>
            <p:cNvSpPr/>
            <p:nvPr/>
          </p:nvSpPr>
          <p:spPr>
            <a:xfrm>
              <a:off x="9187331" y="622151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津久見市</a:t>
              </a:r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8268140" y="635396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臼杵市</a:t>
              </a:r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8597901" y="78177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佐伯市</a:t>
              </a: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2266376" y="457517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日田市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3569515" y="270809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中津市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6228776" y="428634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14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別府市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0292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719263" y="209550"/>
            <a:ext cx="9677400" cy="9226550"/>
            <a:chOff x="1719263" y="209550"/>
            <a:chExt cx="9677400" cy="9226550"/>
          </a:xfrm>
        </p:grpSpPr>
        <p:grpSp>
          <p:nvGrpSpPr>
            <p:cNvPr id="12217" name="Group 953"/>
            <p:cNvGrpSpPr>
              <a:grpSpLocks/>
            </p:cNvGrpSpPr>
            <p:nvPr/>
          </p:nvGrpSpPr>
          <p:grpSpPr bwMode="auto">
            <a:xfrm>
              <a:off x="1719263" y="209550"/>
              <a:ext cx="9677400" cy="9226550"/>
              <a:chOff x="1083" y="132"/>
              <a:chExt cx="6096" cy="5812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1083" y="1777"/>
                <a:ext cx="1274" cy="2523"/>
              </a:xfrm>
              <a:custGeom>
                <a:avLst/>
                <a:gdLst>
                  <a:gd name="T0" fmla="*/ 822 w 1275"/>
                  <a:gd name="T1" fmla="*/ 2494 h 2523"/>
                  <a:gd name="T2" fmla="*/ 907 w 1275"/>
                  <a:gd name="T3" fmla="*/ 2296 h 2523"/>
                  <a:gd name="T4" fmla="*/ 964 w 1275"/>
                  <a:gd name="T5" fmla="*/ 2126 h 2523"/>
                  <a:gd name="T6" fmla="*/ 822 w 1275"/>
                  <a:gd name="T7" fmla="*/ 1899 h 2523"/>
                  <a:gd name="T8" fmla="*/ 793 w 1275"/>
                  <a:gd name="T9" fmla="*/ 1587 h 2523"/>
                  <a:gd name="T10" fmla="*/ 1020 w 1275"/>
                  <a:gd name="T11" fmla="*/ 1587 h 2523"/>
                  <a:gd name="T12" fmla="*/ 1134 w 1275"/>
                  <a:gd name="T13" fmla="*/ 1530 h 2523"/>
                  <a:gd name="T14" fmla="*/ 1275 w 1275"/>
                  <a:gd name="T15" fmla="*/ 1417 h 2523"/>
                  <a:gd name="T16" fmla="*/ 1275 w 1275"/>
                  <a:gd name="T17" fmla="*/ 1247 h 2523"/>
                  <a:gd name="T18" fmla="*/ 1162 w 1275"/>
                  <a:gd name="T19" fmla="*/ 1105 h 2523"/>
                  <a:gd name="T20" fmla="*/ 992 w 1275"/>
                  <a:gd name="T21" fmla="*/ 1105 h 2523"/>
                  <a:gd name="T22" fmla="*/ 1020 w 1275"/>
                  <a:gd name="T23" fmla="*/ 964 h 2523"/>
                  <a:gd name="T24" fmla="*/ 1077 w 1275"/>
                  <a:gd name="T25" fmla="*/ 850 h 2523"/>
                  <a:gd name="T26" fmla="*/ 1190 w 1275"/>
                  <a:gd name="T27" fmla="*/ 822 h 2523"/>
                  <a:gd name="T28" fmla="*/ 1190 w 1275"/>
                  <a:gd name="T29" fmla="*/ 737 h 2523"/>
                  <a:gd name="T30" fmla="*/ 1105 w 1275"/>
                  <a:gd name="T31" fmla="*/ 708 h 2523"/>
                  <a:gd name="T32" fmla="*/ 1105 w 1275"/>
                  <a:gd name="T33" fmla="*/ 567 h 2523"/>
                  <a:gd name="T34" fmla="*/ 935 w 1275"/>
                  <a:gd name="T35" fmla="*/ 482 h 2523"/>
                  <a:gd name="T36" fmla="*/ 878 w 1275"/>
                  <a:gd name="T37" fmla="*/ 397 h 2523"/>
                  <a:gd name="T38" fmla="*/ 680 w 1275"/>
                  <a:gd name="T39" fmla="*/ 170 h 2523"/>
                  <a:gd name="T40" fmla="*/ 567 w 1275"/>
                  <a:gd name="T41" fmla="*/ 85 h 2523"/>
                  <a:gd name="T42" fmla="*/ 340 w 1275"/>
                  <a:gd name="T43" fmla="*/ 56 h 2523"/>
                  <a:gd name="T44" fmla="*/ 311 w 1275"/>
                  <a:gd name="T45" fmla="*/ 283 h 2523"/>
                  <a:gd name="T46" fmla="*/ 283 w 1275"/>
                  <a:gd name="T47" fmla="*/ 453 h 2523"/>
                  <a:gd name="T48" fmla="*/ 141 w 1275"/>
                  <a:gd name="T49" fmla="*/ 595 h 2523"/>
                  <a:gd name="T50" fmla="*/ 56 w 1275"/>
                  <a:gd name="T51" fmla="*/ 708 h 2523"/>
                  <a:gd name="T52" fmla="*/ 198 w 1275"/>
                  <a:gd name="T53" fmla="*/ 964 h 2523"/>
                  <a:gd name="T54" fmla="*/ 141 w 1275"/>
                  <a:gd name="T55" fmla="*/ 1077 h 2523"/>
                  <a:gd name="T56" fmla="*/ 141 w 1275"/>
                  <a:gd name="T57" fmla="*/ 1134 h 2523"/>
                  <a:gd name="T58" fmla="*/ 0 w 1275"/>
                  <a:gd name="T59" fmla="*/ 1219 h 2523"/>
                  <a:gd name="T60" fmla="*/ 170 w 1275"/>
                  <a:gd name="T61" fmla="*/ 1332 h 2523"/>
                  <a:gd name="T62" fmla="*/ 141 w 1275"/>
                  <a:gd name="T63" fmla="*/ 1530 h 2523"/>
                  <a:gd name="T64" fmla="*/ 311 w 1275"/>
                  <a:gd name="T65" fmla="*/ 1616 h 2523"/>
                  <a:gd name="T66" fmla="*/ 255 w 1275"/>
                  <a:gd name="T67" fmla="*/ 1757 h 2523"/>
                  <a:gd name="T68" fmla="*/ 170 w 1275"/>
                  <a:gd name="T69" fmla="*/ 1984 h 2523"/>
                  <a:gd name="T70" fmla="*/ 85 w 1275"/>
                  <a:gd name="T71" fmla="*/ 2126 h 2523"/>
                  <a:gd name="T72" fmla="*/ 311 w 1275"/>
                  <a:gd name="T73" fmla="*/ 2183 h 2523"/>
                  <a:gd name="T74" fmla="*/ 425 w 1275"/>
                  <a:gd name="T75" fmla="*/ 2296 h 2523"/>
                  <a:gd name="T76" fmla="*/ 567 w 1275"/>
                  <a:gd name="T77" fmla="*/ 2353 h 2523"/>
                  <a:gd name="T78" fmla="*/ 680 w 1275"/>
                  <a:gd name="T79" fmla="*/ 2523 h 2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75" h="2523">
                    <a:moveTo>
                      <a:pt x="680" y="2523"/>
                    </a:moveTo>
                    <a:lnTo>
                      <a:pt x="822" y="2494"/>
                    </a:lnTo>
                    <a:lnTo>
                      <a:pt x="935" y="2353"/>
                    </a:lnTo>
                    <a:lnTo>
                      <a:pt x="907" y="2296"/>
                    </a:lnTo>
                    <a:lnTo>
                      <a:pt x="878" y="2239"/>
                    </a:lnTo>
                    <a:lnTo>
                      <a:pt x="964" y="2126"/>
                    </a:lnTo>
                    <a:lnTo>
                      <a:pt x="793" y="1956"/>
                    </a:lnTo>
                    <a:lnTo>
                      <a:pt x="822" y="1899"/>
                    </a:lnTo>
                    <a:lnTo>
                      <a:pt x="737" y="1814"/>
                    </a:lnTo>
                    <a:lnTo>
                      <a:pt x="793" y="1587"/>
                    </a:lnTo>
                    <a:lnTo>
                      <a:pt x="850" y="1644"/>
                    </a:lnTo>
                    <a:lnTo>
                      <a:pt x="1020" y="1587"/>
                    </a:lnTo>
                    <a:lnTo>
                      <a:pt x="1020" y="1530"/>
                    </a:lnTo>
                    <a:lnTo>
                      <a:pt x="1134" y="1530"/>
                    </a:lnTo>
                    <a:lnTo>
                      <a:pt x="1219" y="1559"/>
                    </a:lnTo>
                    <a:lnTo>
                      <a:pt x="1275" y="1417"/>
                    </a:lnTo>
                    <a:lnTo>
                      <a:pt x="1247" y="1332"/>
                    </a:lnTo>
                    <a:lnTo>
                      <a:pt x="1275" y="1247"/>
                    </a:lnTo>
                    <a:lnTo>
                      <a:pt x="1190" y="1219"/>
                    </a:lnTo>
                    <a:lnTo>
                      <a:pt x="1162" y="1105"/>
                    </a:lnTo>
                    <a:lnTo>
                      <a:pt x="1049" y="1162"/>
                    </a:lnTo>
                    <a:lnTo>
                      <a:pt x="992" y="1105"/>
                    </a:lnTo>
                    <a:lnTo>
                      <a:pt x="1049" y="1077"/>
                    </a:lnTo>
                    <a:lnTo>
                      <a:pt x="1020" y="964"/>
                    </a:lnTo>
                    <a:lnTo>
                      <a:pt x="1105" y="907"/>
                    </a:lnTo>
                    <a:lnTo>
                      <a:pt x="1077" y="850"/>
                    </a:lnTo>
                    <a:lnTo>
                      <a:pt x="1134" y="793"/>
                    </a:lnTo>
                    <a:lnTo>
                      <a:pt x="1190" y="822"/>
                    </a:lnTo>
                    <a:lnTo>
                      <a:pt x="1219" y="765"/>
                    </a:lnTo>
                    <a:lnTo>
                      <a:pt x="1190" y="737"/>
                    </a:lnTo>
                    <a:lnTo>
                      <a:pt x="1219" y="708"/>
                    </a:lnTo>
                    <a:lnTo>
                      <a:pt x="1105" y="708"/>
                    </a:lnTo>
                    <a:lnTo>
                      <a:pt x="1162" y="595"/>
                    </a:lnTo>
                    <a:lnTo>
                      <a:pt x="1105" y="567"/>
                    </a:lnTo>
                    <a:lnTo>
                      <a:pt x="964" y="567"/>
                    </a:lnTo>
                    <a:lnTo>
                      <a:pt x="935" y="482"/>
                    </a:lnTo>
                    <a:lnTo>
                      <a:pt x="878" y="453"/>
                    </a:lnTo>
                    <a:lnTo>
                      <a:pt x="878" y="397"/>
                    </a:lnTo>
                    <a:lnTo>
                      <a:pt x="765" y="311"/>
                    </a:lnTo>
                    <a:lnTo>
                      <a:pt x="680" y="170"/>
                    </a:lnTo>
                    <a:lnTo>
                      <a:pt x="567" y="170"/>
                    </a:lnTo>
                    <a:lnTo>
                      <a:pt x="567" y="85"/>
                    </a:lnTo>
                    <a:lnTo>
                      <a:pt x="482" y="0"/>
                    </a:lnTo>
                    <a:lnTo>
                      <a:pt x="340" y="56"/>
                    </a:lnTo>
                    <a:lnTo>
                      <a:pt x="311" y="198"/>
                    </a:lnTo>
                    <a:lnTo>
                      <a:pt x="311" y="283"/>
                    </a:lnTo>
                    <a:lnTo>
                      <a:pt x="283" y="340"/>
                    </a:lnTo>
                    <a:lnTo>
                      <a:pt x="283" y="453"/>
                    </a:lnTo>
                    <a:lnTo>
                      <a:pt x="198" y="482"/>
                    </a:lnTo>
                    <a:lnTo>
                      <a:pt x="141" y="595"/>
                    </a:lnTo>
                    <a:lnTo>
                      <a:pt x="85" y="623"/>
                    </a:lnTo>
                    <a:lnTo>
                      <a:pt x="56" y="708"/>
                    </a:lnTo>
                    <a:lnTo>
                      <a:pt x="141" y="708"/>
                    </a:lnTo>
                    <a:lnTo>
                      <a:pt x="198" y="964"/>
                    </a:lnTo>
                    <a:lnTo>
                      <a:pt x="141" y="1020"/>
                    </a:lnTo>
                    <a:lnTo>
                      <a:pt x="141" y="1077"/>
                    </a:lnTo>
                    <a:lnTo>
                      <a:pt x="198" y="1105"/>
                    </a:lnTo>
                    <a:lnTo>
                      <a:pt x="141" y="1134"/>
                    </a:lnTo>
                    <a:lnTo>
                      <a:pt x="28" y="1162"/>
                    </a:lnTo>
                    <a:lnTo>
                      <a:pt x="0" y="1219"/>
                    </a:lnTo>
                    <a:lnTo>
                      <a:pt x="0" y="1275"/>
                    </a:lnTo>
                    <a:lnTo>
                      <a:pt x="170" y="1332"/>
                    </a:lnTo>
                    <a:lnTo>
                      <a:pt x="56" y="1445"/>
                    </a:lnTo>
                    <a:lnTo>
                      <a:pt x="141" y="1530"/>
                    </a:lnTo>
                    <a:lnTo>
                      <a:pt x="283" y="1559"/>
                    </a:lnTo>
                    <a:lnTo>
                      <a:pt x="311" y="1616"/>
                    </a:lnTo>
                    <a:lnTo>
                      <a:pt x="226" y="1672"/>
                    </a:lnTo>
                    <a:lnTo>
                      <a:pt x="255" y="1757"/>
                    </a:lnTo>
                    <a:lnTo>
                      <a:pt x="226" y="1786"/>
                    </a:lnTo>
                    <a:lnTo>
                      <a:pt x="170" y="1984"/>
                    </a:lnTo>
                    <a:lnTo>
                      <a:pt x="85" y="2041"/>
                    </a:lnTo>
                    <a:lnTo>
                      <a:pt x="85" y="2126"/>
                    </a:lnTo>
                    <a:lnTo>
                      <a:pt x="198" y="2097"/>
                    </a:lnTo>
                    <a:lnTo>
                      <a:pt x="311" y="2183"/>
                    </a:lnTo>
                    <a:lnTo>
                      <a:pt x="340" y="2268"/>
                    </a:lnTo>
                    <a:lnTo>
                      <a:pt x="425" y="2296"/>
                    </a:lnTo>
                    <a:lnTo>
                      <a:pt x="425" y="2353"/>
                    </a:lnTo>
                    <a:lnTo>
                      <a:pt x="567" y="2353"/>
                    </a:lnTo>
                    <a:lnTo>
                      <a:pt x="623" y="2381"/>
                    </a:lnTo>
                    <a:lnTo>
                      <a:pt x="680" y="252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4" name="Freeform 920"/>
              <p:cNvSpPr>
                <a:spLocks/>
              </p:cNvSpPr>
              <p:nvPr/>
            </p:nvSpPr>
            <p:spPr bwMode="auto">
              <a:xfrm>
                <a:off x="2813" y="3534"/>
                <a:ext cx="1332" cy="1871"/>
              </a:xfrm>
              <a:custGeom>
                <a:avLst/>
                <a:gdLst>
                  <a:gd name="T0" fmla="*/ 765 w 1332"/>
                  <a:gd name="T1" fmla="*/ 1871 h 1871"/>
                  <a:gd name="T2" fmla="*/ 964 w 1332"/>
                  <a:gd name="T3" fmla="*/ 1786 h 1871"/>
                  <a:gd name="T4" fmla="*/ 1021 w 1332"/>
                  <a:gd name="T5" fmla="*/ 1673 h 1871"/>
                  <a:gd name="T6" fmla="*/ 964 w 1332"/>
                  <a:gd name="T7" fmla="*/ 1645 h 1871"/>
                  <a:gd name="T8" fmla="*/ 1049 w 1332"/>
                  <a:gd name="T9" fmla="*/ 1560 h 1871"/>
                  <a:gd name="T10" fmla="*/ 1021 w 1332"/>
                  <a:gd name="T11" fmla="*/ 1446 h 1871"/>
                  <a:gd name="T12" fmla="*/ 1021 w 1332"/>
                  <a:gd name="T13" fmla="*/ 1333 h 1871"/>
                  <a:gd name="T14" fmla="*/ 1106 w 1332"/>
                  <a:gd name="T15" fmla="*/ 1248 h 1871"/>
                  <a:gd name="T16" fmla="*/ 1049 w 1332"/>
                  <a:gd name="T17" fmla="*/ 1191 h 1871"/>
                  <a:gd name="T18" fmla="*/ 1134 w 1332"/>
                  <a:gd name="T19" fmla="*/ 1078 h 1871"/>
                  <a:gd name="T20" fmla="*/ 1134 w 1332"/>
                  <a:gd name="T21" fmla="*/ 851 h 1871"/>
                  <a:gd name="T22" fmla="*/ 964 w 1332"/>
                  <a:gd name="T23" fmla="*/ 794 h 1871"/>
                  <a:gd name="T24" fmla="*/ 907 w 1332"/>
                  <a:gd name="T25" fmla="*/ 737 h 1871"/>
                  <a:gd name="T26" fmla="*/ 992 w 1332"/>
                  <a:gd name="T27" fmla="*/ 681 h 1871"/>
                  <a:gd name="T28" fmla="*/ 1077 w 1332"/>
                  <a:gd name="T29" fmla="*/ 539 h 1871"/>
                  <a:gd name="T30" fmla="*/ 1021 w 1332"/>
                  <a:gd name="T31" fmla="*/ 539 h 1871"/>
                  <a:gd name="T32" fmla="*/ 1049 w 1332"/>
                  <a:gd name="T33" fmla="*/ 482 h 1871"/>
                  <a:gd name="T34" fmla="*/ 1049 w 1332"/>
                  <a:gd name="T35" fmla="*/ 426 h 1871"/>
                  <a:gd name="T36" fmla="*/ 1134 w 1332"/>
                  <a:gd name="T37" fmla="*/ 369 h 1871"/>
                  <a:gd name="T38" fmla="*/ 1191 w 1332"/>
                  <a:gd name="T39" fmla="*/ 255 h 1871"/>
                  <a:gd name="T40" fmla="*/ 1162 w 1332"/>
                  <a:gd name="T41" fmla="*/ 199 h 1871"/>
                  <a:gd name="T42" fmla="*/ 1191 w 1332"/>
                  <a:gd name="T43" fmla="*/ 199 h 1871"/>
                  <a:gd name="T44" fmla="*/ 1162 w 1332"/>
                  <a:gd name="T45" fmla="*/ 114 h 1871"/>
                  <a:gd name="T46" fmla="*/ 1247 w 1332"/>
                  <a:gd name="T47" fmla="*/ 85 h 1871"/>
                  <a:gd name="T48" fmla="*/ 1332 w 1332"/>
                  <a:gd name="T49" fmla="*/ 85 h 1871"/>
                  <a:gd name="T50" fmla="*/ 1247 w 1332"/>
                  <a:gd name="T51" fmla="*/ 29 h 1871"/>
                  <a:gd name="T52" fmla="*/ 992 w 1332"/>
                  <a:gd name="T53" fmla="*/ 0 h 1871"/>
                  <a:gd name="T54" fmla="*/ 992 w 1332"/>
                  <a:gd name="T55" fmla="*/ 57 h 1871"/>
                  <a:gd name="T56" fmla="*/ 907 w 1332"/>
                  <a:gd name="T57" fmla="*/ 57 h 1871"/>
                  <a:gd name="T58" fmla="*/ 850 w 1332"/>
                  <a:gd name="T59" fmla="*/ 199 h 1871"/>
                  <a:gd name="T60" fmla="*/ 794 w 1332"/>
                  <a:gd name="T61" fmla="*/ 199 h 1871"/>
                  <a:gd name="T62" fmla="*/ 822 w 1332"/>
                  <a:gd name="T63" fmla="*/ 284 h 1871"/>
                  <a:gd name="T64" fmla="*/ 709 w 1332"/>
                  <a:gd name="T65" fmla="*/ 284 h 1871"/>
                  <a:gd name="T66" fmla="*/ 709 w 1332"/>
                  <a:gd name="T67" fmla="*/ 227 h 1871"/>
                  <a:gd name="T68" fmla="*/ 595 w 1332"/>
                  <a:gd name="T69" fmla="*/ 284 h 1871"/>
                  <a:gd name="T70" fmla="*/ 510 w 1332"/>
                  <a:gd name="T71" fmla="*/ 199 h 1871"/>
                  <a:gd name="T72" fmla="*/ 340 w 1332"/>
                  <a:gd name="T73" fmla="*/ 170 h 1871"/>
                  <a:gd name="T74" fmla="*/ 283 w 1332"/>
                  <a:gd name="T75" fmla="*/ 284 h 1871"/>
                  <a:gd name="T76" fmla="*/ 198 w 1332"/>
                  <a:gd name="T77" fmla="*/ 369 h 1871"/>
                  <a:gd name="T78" fmla="*/ 142 w 1332"/>
                  <a:gd name="T79" fmla="*/ 340 h 1871"/>
                  <a:gd name="T80" fmla="*/ 57 w 1332"/>
                  <a:gd name="T81" fmla="*/ 369 h 1871"/>
                  <a:gd name="T82" fmla="*/ 0 w 1332"/>
                  <a:gd name="T83" fmla="*/ 454 h 1871"/>
                  <a:gd name="T84" fmla="*/ 142 w 1332"/>
                  <a:gd name="T85" fmla="*/ 567 h 1871"/>
                  <a:gd name="T86" fmla="*/ 198 w 1332"/>
                  <a:gd name="T87" fmla="*/ 822 h 1871"/>
                  <a:gd name="T88" fmla="*/ 283 w 1332"/>
                  <a:gd name="T89" fmla="*/ 907 h 1871"/>
                  <a:gd name="T90" fmla="*/ 283 w 1332"/>
                  <a:gd name="T91" fmla="*/ 964 h 1871"/>
                  <a:gd name="T92" fmla="*/ 397 w 1332"/>
                  <a:gd name="T93" fmla="*/ 1021 h 1871"/>
                  <a:gd name="T94" fmla="*/ 340 w 1332"/>
                  <a:gd name="T95" fmla="*/ 1078 h 1871"/>
                  <a:gd name="T96" fmla="*/ 283 w 1332"/>
                  <a:gd name="T97" fmla="*/ 1078 h 1871"/>
                  <a:gd name="T98" fmla="*/ 283 w 1332"/>
                  <a:gd name="T99" fmla="*/ 1106 h 1871"/>
                  <a:gd name="T100" fmla="*/ 340 w 1332"/>
                  <a:gd name="T101" fmla="*/ 1134 h 1871"/>
                  <a:gd name="T102" fmla="*/ 283 w 1332"/>
                  <a:gd name="T103" fmla="*/ 1163 h 1871"/>
                  <a:gd name="T104" fmla="*/ 283 w 1332"/>
                  <a:gd name="T105" fmla="*/ 1191 h 1871"/>
                  <a:gd name="T106" fmla="*/ 340 w 1332"/>
                  <a:gd name="T107" fmla="*/ 1191 h 1871"/>
                  <a:gd name="T108" fmla="*/ 283 w 1332"/>
                  <a:gd name="T109" fmla="*/ 1248 h 1871"/>
                  <a:gd name="T110" fmla="*/ 340 w 1332"/>
                  <a:gd name="T111" fmla="*/ 1531 h 1871"/>
                  <a:gd name="T112" fmla="*/ 369 w 1332"/>
                  <a:gd name="T113" fmla="*/ 1560 h 1871"/>
                  <a:gd name="T114" fmla="*/ 425 w 1332"/>
                  <a:gd name="T115" fmla="*/ 1560 h 1871"/>
                  <a:gd name="T116" fmla="*/ 425 w 1332"/>
                  <a:gd name="T117" fmla="*/ 1645 h 1871"/>
                  <a:gd name="T118" fmla="*/ 652 w 1332"/>
                  <a:gd name="T119" fmla="*/ 1786 h 1871"/>
                  <a:gd name="T120" fmla="*/ 680 w 1332"/>
                  <a:gd name="T121" fmla="*/ 1843 h 1871"/>
                  <a:gd name="T122" fmla="*/ 765 w 1332"/>
                  <a:gd name="T123" fmla="*/ 1871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32" h="1871">
                    <a:moveTo>
                      <a:pt x="765" y="1871"/>
                    </a:moveTo>
                    <a:lnTo>
                      <a:pt x="964" y="1786"/>
                    </a:lnTo>
                    <a:lnTo>
                      <a:pt x="1021" y="1673"/>
                    </a:lnTo>
                    <a:lnTo>
                      <a:pt x="964" y="1645"/>
                    </a:lnTo>
                    <a:lnTo>
                      <a:pt x="1049" y="1560"/>
                    </a:lnTo>
                    <a:lnTo>
                      <a:pt x="1021" y="1446"/>
                    </a:lnTo>
                    <a:lnTo>
                      <a:pt x="1021" y="1333"/>
                    </a:lnTo>
                    <a:lnTo>
                      <a:pt x="1106" y="1248"/>
                    </a:lnTo>
                    <a:lnTo>
                      <a:pt x="1049" y="1191"/>
                    </a:lnTo>
                    <a:lnTo>
                      <a:pt x="1134" y="1078"/>
                    </a:lnTo>
                    <a:lnTo>
                      <a:pt x="1134" y="851"/>
                    </a:lnTo>
                    <a:lnTo>
                      <a:pt x="964" y="794"/>
                    </a:lnTo>
                    <a:lnTo>
                      <a:pt x="907" y="737"/>
                    </a:lnTo>
                    <a:lnTo>
                      <a:pt x="992" y="681"/>
                    </a:lnTo>
                    <a:lnTo>
                      <a:pt x="1077" y="539"/>
                    </a:lnTo>
                    <a:lnTo>
                      <a:pt x="1021" y="539"/>
                    </a:lnTo>
                    <a:lnTo>
                      <a:pt x="1049" y="482"/>
                    </a:lnTo>
                    <a:lnTo>
                      <a:pt x="1049" y="426"/>
                    </a:lnTo>
                    <a:lnTo>
                      <a:pt x="1134" y="369"/>
                    </a:lnTo>
                    <a:lnTo>
                      <a:pt x="1191" y="255"/>
                    </a:lnTo>
                    <a:lnTo>
                      <a:pt x="1162" y="199"/>
                    </a:lnTo>
                    <a:lnTo>
                      <a:pt x="1191" y="199"/>
                    </a:lnTo>
                    <a:lnTo>
                      <a:pt x="1162" y="114"/>
                    </a:lnTo>
                    <a:lnTo>
                      <a:pt x="1247" y="85"/>
                    </a:lnTo>
                    <a:lnTo>
                      <a:pt x="1332" y="85"/>
                    </a:lnTo>
                    <a:lnTo>
                      <a:pt x="1247" y="29"/>
                    </a:lnTo>
                    <a:lnTo>
                      <a:pt x="992" y="0"/>
                    </a:lnTo>
                    <a:lnTo>
                      <a:pt x="992" y="57"/>
                    </a:lnTo>
                    <a:lnTo>
                      <a:pt x="907" y="57"/>
                    </a:lnTo>
                    <a:lnTo>
                      <a:pt x="850" y="199"/>
                    </a:lnTo>
                    <a:lnTo>
                      <a:pt x="794" y="199"/>
                    </a:lnTo>
                    <a:lnTo>
                      <a:pt x="822" y="284"/>
                    </a:lnTo>
                    <a:lnTo>
                      <a:pt x="709" y="284"/>
                    </a:lnTo>
                    <a:lnTo>
                      <a:pt x="709" y="227"/>
                    </a:lnTo>
                    <a:lnTo>
                      <a:pt x="595" y="284"/>
                    </a:lnTo>
                    <a:lnTo>
                      <a:pt x="510" y="199"/>
                    </a:lnTo>
                    <a:lnTo>
                      <a:pt x="340" y="170"/>
                    </a:lnTo>
                    <a:lnTo>
                      <a:pt x="283" y="284"/>
                    </a:lnTo>
                    <a:lnTo>
                      <a:pt x="198" y="369"/>
                    </a:lnTo>
                    <a:lnTo>
                      <a:pt x="142" y="340"/>
                    </a:lnTo>
                    <a:lnTo>
                      <a:pt x="57" y="369"/>
                    </a:lnTo>
                    <a:lnTo>
                      <a:pt x="0" y="454"/>
                    </a:lnTo>
                    <a:lnTo>
                      <a:pt x="142" y="567"/>
                    </a:lnTo>
                    <a:lnTo>
                      <a:pt x="198" y="822"/>
                    </a:lnTo>
                    <a:lnTo>
                      <a:pt x="283" y="907"/>
                    </a:lnTo>
                    <a:lnTo>
                      <a:pt x="283" y="964"/>
                    </a:lnTo>
                    <a:lnTo>
                      <a:pt x="397" y="1021"/>
                    </a:lnTo>
                    <a:lnTo>
                      <a:pt x="340" y="1078"/>
                    </a:lnTo>
                    <a:lnTo>
                      <a:pt x="283" y="1078"/>
                    </a:lnTo>
                    <a:lnTo>
                      <a:pt x="283" y="1106"/>
                    </a:lnTo>
                    <a:lnTo>
                      <a:pt x="340" y="1134"/>
                    </a:lnTo>
                    <a:lnTo>
                      <a:pt x="283" y="1163"/>
                    </a:lnTo>
                    <a:lnTo>
                      <a:pt x="283" y="1191"/>
                    </a:lnTo>
                    <a:lnTo>
                      <a:pt x="340" y="1191"/>
                    </a:lnTo>
                    <a:lnTo>
                      <a:pt x="283" y="1248"/>
                    </a:lnTo>
                    <a:lnTo>
                      <a:pt x="340" y="1531"/>
                    </a:lnTo>
                    <a:lnTo>
                      <a:pt x="369" y="1560"/>
                    </a:lnTo>
                    <a:lnTo>
                      <a:pt x="425" y="1560"/>
                    </a:lnTo>
                    <a:lnTo>
                      <a:pt x="425" y="1645"/>
                    </a:lnTo>
                    <a:lnTo>
                      <a:pt x="652" y="1786"/>
                    </a:lnTo>
                    <a:lnTo>
                      <a:pt x="680" y="1843"/>
                    </a:lnTo>
                    <a:lnTo>
                      <a:pt x="765" y="187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5" name="Freeform 921"/>
              <p:cNvSpPr>
                <a:spLocks/>
              </p:cNvSpPr>
              <p:nvPr/>
            </p:nvSpPr>
            <p:spPr bwMode="auto">
              <a:xfrm>
                <a:off x="3578" y="3704"/>
                <a:ext cx="1616" cy="1871"/>
              </a:xfrm>
              <a:custGeom>
                <a:avLst/>
                <a:gdLst>
                  <a:gd name="T0" fmla="*/ 199 w 1616"/>
                  <a:gd name="T1" fmla="*/ 1616 h 1871"/>
                  <a:gd name="T2" fmla="*/ 199 w 1616"/>
                  <a:gd name="T3" fmla="*/ 1475 h 1871"/>
                  <a:gd name="T4" fmla="*/ 256 w 1616"/>
                  <a:gd name="T5" fmla="*/ 1276 h 1871"/>
                  <a:gd name="T6" fmla="*/ 341 w 1616"/>
                  <a:gd name="T7" fmla="*/ 1078 h 1871"/>
                  <a:gd name="T8" fmla="*/ 369 w 1616"/>
                  <a:gd name="T9" fmla="*/ 908 h 1871"/>
                  <a:gd name="T10" fmla="*/ 199 w 1616"/>
                  <a:gd name="T11" fmla="*/ 624 h 1871"/>
                  <a:gd name="T12" fmla="*/ 227 w 1616"/>
                  <a:gd name="T13" fmla="*/ 511 h 1871"/>
                  <a:gd name="T14" fmla="*/ 256 w 1616"/>
                  <a:gd name="T15" fmla="*/ 369 h 1871"/>
                  <a:gd name="T16" fmla="*/ 284 w 1616"/>
                  <a:gd name="T17" fmla="*/ 256 h 1871"/>
                  <a:gd name="T18" fmla="*/ 397 w 1616"/>
                  <a:gd name="T19" fmla="*/ 256 h 1871"/>
                  <a:gd name="T20" fmla="*/ 539 w 1616"/>
                  <a:gd name="T21" fmla="*/ 284 h 1871"/>
                  <a:gd name="T22" fmla="*/ 709 w 1616"/>
                  <a:gd name="T23" fmla="*/ 284 h 1871"/>
                  <a:gd name="T24" fmla="*/ 737 w 1616"/>
                  <a:gd name="T25" fmla="*/ 170 h 1871"/>
                  <a:gd name="T26" fmla="*/ 1021 w 1616"/>
                  <a:gd name="T27" fmla="*/ 85 h 1871"/>
                  <a:gd name="T28" fmla="*/ 1248 w 1616"/>
                  <a:gd name="T29" fmla="*/ 114 h 1871"/>
                  <a:gd name="T30" fmla="*/ 1560 w 1616"/>
                  <a:gd name="T31" fmla="*/ 199 h 1871"/>
                  <a:gd name="T32" fmla="*/ 1531 w 1616"/>
                  <a:gd name="T33" fmla="*/ 256 h 1871"/>
                  <a:gd name="T34" fmla="*/ 1531 w 1616"/>
                  <a:gd name="T35" fmla="*/ 426 h 1871"/>
                  <a:gd name="T36" fmla="*/ 1475 w 1616"/>
                  <a:gd name="T37" fmla="*/ 539 h 1871"/>
                  <a:gd name="T38" fmla="*/ 1361 w 1616"/>
                  <a:gd name="T39" fmla="*/ 681 h 1871"/>
                  <a:gd name="T40" fmla="*/ 1503 w 1616"/>
                  <a:gd name="T41" fmla="*/ 851 h 1871"/>
                  <a:gd name="T42" fmla="*/ 1446 w 1616"/>
                  <a:gd name="T43" fmla="*/ 964 h 1871"/>
                  <a:gd name="T44" fmla="*/ 1390 w 1616"/>
                  <a:gd name="T45" fmla="*/ 1021 h 1871"/>
                  <a:gd name="T46" fmla="*/ 1390 w 1616"/>
                  <a:gd name="T47" fmla="*/ 1134 h 1871"/>
                  <a:gd name="T48" fmla="*/ 1304 w 1616"/>
                  <a:gd name="T49" fmla="*/ 1163 h 1871"/>
                  <a:gd name="T50" fmla="*/ 1276 w 1616"/>
                  <a:gd name="T51" fmla="*/ 1219 h 1871"/>
                  <a:gd name="T52" fmla="*/ 1191 w 1616"/>
                  <a:gd name="T53" fmla="*/ 1333 h 1871"/>
                  <a:gd name="T54" fmla="*/ 1049 w 1616"/>
                  <a:gd name="T55" fmla="*/ 1390 h 1871"/>
                  <a:gd name="T56" fmla="*/ 936 w 1616"/>
                  <a:gd name="T57" fmla="*/ 1503 h 1871"/>
                  <a:gd name="T58" fmla="*/ 652 w 1616"/>
                  <a:gd name="T59" fmla="*/ 1645 h 1871"/>
                  <a:gd name="T60" fmla="*/ 454 w 1616"/>
                  <a:gd name="T61" fmla="*/ 1701 h 1871"/>
                  <a:gd name="T62" fmla="*/ 227 w 1616"/>
                  <a:gd name="T63" fmla="*/ 1815 h 1871"/>
                  <a:gd name="T64" fmla="*/ 29 w 1616"/>
                  <a:gd name="T65" fmla="*/ 1786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16" h="1871">
                    <a:moveTo>
                      <a:pt x="0" y="1701"/>
                    </a:moveTo>
                    <a:lnTo>
                      <a:pt x="199" y="1616"/>
                    </a:lnTo>
                    <a:lnTo>
                      <a:pt x="256" y="1503"/>
                    </a:lnTo>
                    <a:lnTo>
                      <a:pt x="199" y="1475"/>
                    </a:lnTo>
                    <a:lnTo>
                      <a:pt x="284" y="1390"/>
                    </a:lnTo>
                    <a:lnTo>
                      <a:pt x="256" y="1276"/>
                    </a:lnTo>
                    <a:lnTo>
                      <a:pt x="256" y="1163"/>
                    </a:lnTo>
                    <a:lnTo>
                      <a:pt x="341" y="1078"/>
                    </a:lnTo>
                    <a:lnTo>
                      <a:pt x="284" y="1021"/>
                    </a:lnTo>
                    <a:lnTo>
                      <a:pt x="369" y="908"/>
                    </a:lnTo>
                    <a:lnTo>
                      <a:pt x="369" y="681"/>
                    </a:lnTo>
                    <a:lnTo>
                      <a:pt x="199" y="624"/>
                    </a:lnTo>
                    <a:lnTo>
                      <a:pt x="142" y="567"/>
                    </a:lnTo>
                    <a:lnTo>
                      <a:pt x="227" y="511"/>
                    </a:lnTo>
                    <a:lnTo>
                      <a:pt x="312" y="369"/>
                    </a:lnTo>
                    <a:lnTo>
                      <a:pt x="256" y="369"/>
                    </a:lnTo>
                    <a:lnTo>
                      <a:pt x="284" y="312"/>
                    </a:lnTo>
                    <a:lnTo>
                      <a:pt x="284" y="256"/>
                    </a:lnTo>
                    <a:lnTo>
                      <a:pt x="369" y="199"/>
                    </a:lnTo>
                    <a:lnTo>
                      <a:pt x="397" y="256"/>
                    </a:lnTo>
                    <a:lnTo>
                      <a:pt x="539" y="170"/>
                    </a:lnTo>
                    <a:lnTo>
                      <a:pt x="539" y="284"/>
                    </a:lnTo>
                    <a:lnTo>
                      <a:pt x="624" y="312"/>
                    </a:lnTo>
                    <a:lnTo>
                      <a:pt x="709" y="284"/>
                    </a:lnTo>
                    <a:lnTo>
                      <a:pt x="766" y="199"/>
                    </a:lnTo>
                    <a:lnTo>
                      <a:pt x="737" y="170"/>
                    </a:lnTo>
                    <a:lnTo>
                      <a:pt x="1049" y="0"/>
                    </a:lnTo>
                    <a:lnTo>
                      <a:pt x="1021" y="85"/>
                    </a:lnTo>
                    <a:lnTo>
                      <a:pt x="1191" y="142"/>
                    </a:lnTo>
                    <a:lnTo>
                      <a:pt x="1248" y="114"/>
                    </a:lnTo>
                    <a:lnTo>
                      <a:pt x="1446" y="227"/>
                    </a:lnTo>
                    <a:lnTo>
                      <a:pt x="1560" y="199"/>
                    </a:lnTo>
                    <a:lnTo>
                      <a:pt x="1616" y="227"/>
                    </a:lnTo>
                    <a:lnTo>
                      <a:pt x="1531" y="256"/>
                    </a:lnTo>
                    <a:lnTo>
                      <a:pt x="1446" y="397"/>
                    </a:lnTo>
                    <a:lnTo>
                      <a:pt x="1531" y="426"/>
                    </a:lnTo>
                    <a:lnTo>
                      <a:pt x="1531" y="482"/>
                    </a:lnTo>
                    <a:lnTo>
                      <a:pt x="1475" y="539"/>
                    </a:lnTo>
                    <a:lnTo>
                      <a:pt x="1390" y="539"/>
                    </a:lnTo>
                    <a:lnTo>
                      <a:pt x="1361" y="681"/>
                    </a:lnTo>
                    <a:lnTo>
                      <a:pt x="1418" y="681"/>
                    </a:lnTo>
                    <a:lnTo>
                      <a:pt x="1503" y="851"/>
                    </a:lnTo>
                    <a:lnTo>
                      <a:pt x="1503" y="964"/>
                    </a:lnTo>
                    <a:lnTo>
                      <a:pt x="1446" y="964"/>
                    </a:lnTo>
                    <a:lnTo>
                      <a:pt x="1418" y="1049"/>
                    </a:lnTo>
                    <a:lnTo>
                      <a:pt x="1390" y="1021"/>
                    </a:lnTo>
                    <a:lnTo>
                      <a:pt x="1333" y="1106"/>
                    </a:lnTo>
                    <a:lnTo>
                      <a:pt x="1390" y="1134"/>
                    </a:lnTo>
                    <a:lnTo>
                      <a:pt x="1333" y="1191"/>
                    </a:lnTo>
                    <a:lnTo>
                      <a:pt x="1304" y="1163"/>
                    </a:lnTo>
                    <a:lnTo>
                      <a:pt x="1276" y="1163"/>
                    </a:lnTo>
                    <a:lnTo>
                      <a:pt x="1276" y="1219"/>
                    </a:lnTo>
                    <a:lnTo>
                      <a:pt x="1248" y="1333"/>
                    </a:lnTo>
                    <a:lnTo>
                      <a:pt x="1191" y="1333"/>
                    </a:lnTo>
                    <a:lnTo>
                      <a:pt x="1191" y="1418"/>
                    </a:lnTo>
                    <a:lnTo>
                      <a:pt x="1049" y="1390"/>
                    </a:lnTo>
                    <a:lnTo>
                      <a:pt x="964" y="1418"/>
                    </a:lnTo>
                    <a:lnTo>
                      <a:pt x="936" y="1503"/>
                    </a:lnTo>
                    <a:lnTo>
                      <a:pt x="709" y="1588"/>
                    </a:lnTo>
                    <a:lnTo>
                      <a:pt x="652" y="1645"/>
                    </a:lnTo>
                    <a:lnTo>
                      <a:pt x="539" y="1701"/>
                    </a:lnTo>
                    <a:lnTo>
                      <a:pt x="454" y="1701"/>
                    </a:lnTo>
                    <a:lnTo>
                      <a:pt x="369" y="1815"/>
                    </a:lnTo>
                    <a:lnTo>
                      <a:pt x="227" y="1815"/>
                    </a:lnTo>
                    <a:lnTo>
                      <a:pt x="85" y="1871"/>
                    </a:lnTo>
                    <a:lnTo>
                      <a:pt x="29" y="1786"/>
                    </a:lnTo>
                    <a:lnTo>
                      <a:pt x="0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4230" y="4016"/>
                <a:ext cx="2949" cy="1928"/>
              </a:xfrm>
              <a:custGeom>
                <a:avLst/>
                <a:gdLst>
                  <a:gd name="T0" fmla="*/ 284 w 2949"/>
                  <a:gd name="T1" fmla="*/ 1191 h 1928"/>
                  <a:gd name="T2" fmla="*/ 539 w 2949"/>
                  <a:gd name="T3" fmla="*/ 1106 h 1928"/>
                  <a:gd name="T4" fmla="*/ 624 w 2949"/>
                  <a:gd name="T5" fmla="*/ 907 h 1928"/>
                  <a:gd name="T6" fmla="*/ 681 w 2949"/>
                  <a:gd name="T7" fmla="*/ 879 h 1928"/>
                  <a:gd name="T8" fmla="*/ 738 w 2949"/>
                  <a:gd name="T9" fmla="*/ 709 h 1928"/>
                  <a:gd name="T10" fmla="*/ 851 w 2949"/>
                  <a:gd name="T11" fmla="*/ 652 h 1928"/>
                  <a:gd name="T12" fmla="*/ 1333 w 2949"/>
                  <a:gd name="T13" fmla="*/ 567 h 1928"/>
                  <a:gd name="T14" fmla="*/ 1446 w 2949"/>
                  <a:gd name="T15" fmla="*/ 340 h 1928"/>
                  <a:gd name="T16" fmla="*/ 1503 w 2949"/>
                  <a:gd name="T17" fmla="*/ 199 h 1928"/>
                  <a:gd name="T18" fmla="*/ 1957 w 2949"/>
                  <a:gd name="T19" fmla="*/ 170 h 1928"/>
                  <a:gd name="T20" fmla="*/ 2268 w 2949"/>
                  <a:gd name="T21" fmla="*/ 85 h 1928"/>
                  <a:gd name="T22" fmla="*/ 2524 w 2949"/>
                  <a:gd name="T23" fmla="*/ 0 h 1928"/>
                  <a:gd name="T24" fmla="*/ 2552 w 2949"/>
                  <a:gd name="T25" fmla="*/ 85 h 1928"/>
                  <a:gd name="T26" fmla="*/ 2240 w 2949"/>
                  <a:gd name="T27" fmla="*/ 114 h 1928"/>
                  <a:gd name="T28" fmla="*/ 2127 w 2949"/>
                  <a:gd name="T29" fmla="*/ 142 h 1928"/>
                  <a:gd name="T30" fmla="*/ 2070 w 2949"/>
                  <a:gd name="T31" fmla="*/ 425 h 1928"/>
                  <a:gd name="T32" fmla="*/ 2013 w 2949"/>
                  <a:gd name="T33" fmla="*/ 539 h 1928"/>
                  <a:gd name="T34" fmla="*/ 2212 w 2949"/>
                  <a:gd name="T35" fmla="*/ 624 h 1928"/>
                  <a:gd name="T36" fmla="*/ 2325 w 2949"/>
                  <a:gd name="T37" fmla="*/ 681 h 1928"/>
                  <a:gd name="T38" fmla="*/ 2410 w 2949"/>
                  <a:gd name="T39" fmla="*/ 596 h 1928"/>
                  <a:gd name="T40" fmla="*/ 2467 w 2949"/>
                  <a:gd name="T41" fmla="*/ 737 h 1928"/>
                  <a:gd name="T42" fmla="*/ 2495 w 2949"/>
                  <a:gd name="T43" fmla="*/ 737 h 1928"/>
                  <a:gd name="T44" fmla="*/ 2665 w 2949"/>
                  <a:gd name="T45" fmla="*/ 681 h 1928"/>
                  <a:gd name="T46" fmla="*/ 2920 w 2949"/>
                  <a:gd name="T47" fmla="*/ 737 h 1928"/>
                  <a:gd name="T48" fmla="*/ 2750 w 2949"/>
                  <a:gd name="T49" fmla="*/ 822 h 1928"/>
                  <a:gd name="T50" fmla="*/ 2552 w 2949"/>
                  <a:gd name="T51" fmla="*/ 851 h 1928"/>
                  <a:gd name="T52" fmla="*/ 2467 w 2949"/>
                  <a:gd name="T53" fmla="*/ 851 h 1928"/>
                  <a:gd name="T54" fmla="*/ 2495 w 2949"/>
                  <a:gd name="T55" fmla="*/ 992 h 1928"/>
                  <a:gd name="T56" fmla="*/ 2439 w 2949"/>
                  <a:gd name="T57" fmla="*/ 1191 h 1928"/>
                  <a:gd name="T58" fmla="*/ 2325 w 2949"/>
                  <a:gd name="T59" fmla="*/ 1276 h 1928"/>
                  <a:gd name="T60" fmla="*/ 2212 w 2949"/>
                  <a:gd name="T61" fmla="*/ 1361 h 1928"/>
                  <a:gd name="T62" fmla="*/ 2353 w 2949"/>
                  <a:gd name="T63" fmla="*/ 1333 h 1928"/>
                  <a:gd name="T64" fmla="*/ 2382 w 2949"/>
                  <a:gd name="T65" fmla="*/ 1333 h 1928"/>
                  <a:gd name="T66" fmla="*/ 2552 w 2949"/>
                  <a:gd name="T67" fmla="*/ 1418 h 1928"/>
                  <a:gd name="T68" fmla="*/ 2382 w 2949"/>
                  <a:gd name="T69" fmla="*/ 1616 h 1928"/>
                  <a:gd name="T70" fmla="*/ 2240 w 2949"/>
                  <a:gd name="T71" fmla="*/ 1474 h 1928"/>
                  <a:gd name="T72" fmla="*/ 2127 w 2949"/>
                  <a:gd name="T73" fmla="*/ 1531 h 1928"/>
                  <a:gd name="T74" fmla="*/ 2042 w 2949"/>
                  <a:gd name="T75" fmla="*/ 1616 h 1928"/>
                  <a:gd name="T76" fmla="*/ 1985 w 2949"/>
                  <a:gd name="T77" fmla="*/ 1503 h 1928"/>
                  <a:gd name="T78" fmla="*/ 2013 w 2949"/>
                  <a:gd name="T79" fmla="*/ 1786 h 1928"/>
                  <a:gd name="T80" fmla="*/ 1928 w 2949"/>
                  <a:gd name="T81" fmla="*/ 1673 h 1928"/>
                  <a:gd name="T82" fmla="*/ 1872 w 2949"/>
                  <a:gd name="T83" fmla="*/ 1815 h 1928"/>
                  <a:gd name="T84" fmla="*/ 1758 w 2949"/>
                  <a:gd name="T85" fmla="*/ 1843 h 1928"/>
                  <a:gd name="T86" fmla="*/ 1815 w 2949"/>
                  <a:gd name="T87" fmla="*/ 1531 h 1928"/>
                  <a:gd name="T88" fmla="*/ 1673 w 2949"/>
                  <a:gd name="T89" fmla="*/ 1389 h 1928"/>
                  <a:gd name="T90" fmla="*/ 1390 w 2949"/>
                  <a:gd name="T91" fmla="*/ 1333 h 1928"/>
                  <a:gd name="T92" fmla="*/ 1134 w 2949"/>
                  <a:gd name="T93" fmla="*/ 1616 h 1928"/>
                  <a:gd name="T94" fmla="*/ 908 w 2949"/>
                  <a:gd name="T95" fmla="*/ 1730 h 1928"/>
                  <a:gd name="T96" fmla="*/ 284 w 2949"/>
                  <a:gd name="T97" fmla="*/ 1786 h 1928"/>
                  <a:gd name="T98" fmla="*/ 142 w 2949"/>
                  <a:gd name="T99" fmla="*/ 1446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949" h="1928">
                    <a:moveTo>
                      <a:pt x="0" y="1333"/>
                    </a:moveTo>
                    <a:lnTo>
                      <a:pt x="57" y="1276"/>
                    </a:lnTo>
                    <a:lnTo>
                      <a:pt x="284" y="1191"/>
                    </a:lnTo>
                    <a:lnTo>
                      <a:pt x="312" y="1106"/>
                    </a:lnTo>
                    <a:lnTo>
                      <a:pt x="397" y="1078"/>
                    </a:lnTo>
                    <a:lnTo>
                      <a:pt x="539" y="1106"/>
                    </a:lnTo>
                    <a:lnTo>
                      <a:pt x="539" y="1021"/>
                    </a:lnTo>
                    <a:lnTo>
                      <a:pt x="596" y="1021"/>
                    </a:lnTo>
                    <a:lnTo>
                      <a:pt x="624" y="907"/>
                    </a:lnTo>
                    <a:lnTo>
                      <a:pt x="624" y="851"/>
                    </a:lnTo>
                    <a:lnTo>
                      <a:pt x="652" y="851"/>
                    </a:lnTo>
                    <a:lnTo>
                      <a:pt x="681" y="879"/>
                    </a:lnTo>
                    <a:lnTo>
                      <a:pt x="738" y="822"/>
                    </a:lnTo>
                    <a:lnTo>
                      <a:pt x="681" y="794"/>
                    </a:lnTo>
                    <a:lnTo>
                      <a:pt x="738" y="709"/>
                    </a:lnTo>
                    <a:lnTo>
                      <a:pt x="766" y="737"/>
                    </a:lnTo>
                    <a:lnTo>
                      <a:pt x="794" y="652"/>
                    </a:lnTo>
                    <a:lnTo>
                      <a:pt x="851" y="652"/>
                    </a:lnTo>
                    <a:lnTo>
                      <a:pt x="908" y="709"/>
                    </a:lnTo>
                    <a:lnTo>
                      <a:pt x="1163" y="567"/>
                    </a:lnTo>
                    <a:lnTo>
                      <a:pt x="1333" y="567"/>
                    </a:lnTo>
                    <a:lnTo>
                      <a:pt x="1475" y="511"/>
                    </a:lnTo>
                    <a:lnTo>
                      <a:pt x="1418" y="425"/>
                    </a:lnTo>
                    <a:lnTo>
                      <a:pt x="1446" y="340"/>
                    </a:lnTo>
                    <a:lnTo>
                      <a:pt x="1446" y="284"/>
                    </a:lnTo>
                    <a:lnTo>
                      <a:pt x="1531" y="255"/>
                    </a:lnTo>
                    <a:lnTo>
                      <a:pt x="1503" y="199"/>
                    </a:lnTo>
                    <a:lnTo>
                      <a:pt x="1645" y="227"/>
                    </a:lnTo>
                    <a:lnTo>
                      <a:pt x="1730" y="170"/>
                    </a:lnTo>
                    <a:lnTo>
                      <a:pt x="1957" y="170"/>
                    </a:lnTo>
                    <a:lnTo>
                      <a:pt x="2042" y="85"/>
                    </a:lnTo>
                    <a:lnTo>
                      <a:pt x="2212" y="57"/>
                    </a:lnTo>
                    <a:lnTo>
                      <a:pt x="2268" y="85"/>
                    </a:lnTo>
                    <a:lnTo>
                      <a:pt x="2325" y="57"/>
                    </a:lnTo>
                    <a:lnTo>
                      <a:pt x="2382" y="85"/>
                    </a:lnTo>
                    <a:lnTo>
                      <a:pt x="2524" y="0"/>
                    </a:lnTo>
                    <a:lnTo>
                      <a:pt x="2524" y="29"/>
                    </a:lnTo>
                    <a:lnTo>
                      <a:pt x="2609" y="57"/>
                    </a:lnTo>
                    <a:lnTo>
                      <a:pt x="2552" y="85"/>
                    </a:lnTo>
                    <a:lnTo>
                      <a:pt x="2467" y="85"/>
                    </a:lnTo>
                    <a:lnTo>
                      <a:pt x="2439" y="142"/>
                    </a:lnTo>
                    <a:lnTo>
                      <a:pt x="2240" y="114"/>
                    </a:lnTo>
                    <a:lnTo>
                      <a:pt x="2212" y="142"/>
                    </a:lnTo>
                    <a:lnTo>
                      <a:pt x="2183" y="114"/>
                    </a:lnTo>
                    <a:lnTo>
                      <a:pt x="2127" y="142"/>
                    </a:lnTo>
                    <a:lnTo>
                      <a:pt x="2127" y="227"/>
                    </a:lnTo>
                    <a:lnTo>
                      <a:pt x="2013" y="340"/>
                    </a:lnTo>
                    <a:lnTo>
                      <a:pt x="2070" y="425"/>
                    </a:lnTo>
                    <a:lnTo>
                      <a:pt x="1957" y="454"/>
                    </a:lnTo>
                    <a:lnTo>
                      <a:pt x="2013" y="482"/>
                    </a:lnTo>
                    <a:lnTo>
                      <a:pt x="2013" y="539"/>
                    </a:lnTo>
                    <a:lnTo>
                      <a:pt x="2155" y="567"/>
                    </a:lnTo>
                    <a:lnTo>
                      <a:pt x="2155" y="652"/>
                    </a:lnTo>
                    <a:lnTo>
                      <a:pt x="2212" y="624"/>
                    </a:lnTo>
                    <a:lnTo>
                      <a:pt x="2240" y="681"/>
                    </a:lnTo>
                    <a:lnTo>
                      <a:pt x="2268" y="652"/>
                    </a:lnTo>
                    <a:lnTo>
                      <a:pt x="2325" y="681"/>
                    </a:lnTo>
                    <a:lnTo>
                      <a:pt x="2325" y="624"/>
                    </a:lnTo>
                    <a:lnTo>
                      <a:pt x="2353" y="652"/>
                    </a:lnTo>
                    <a:lnTo>
                      <a:pt x="2410" y="596"/>
                    </a:lnTo>
                    <a:lnTo>
                      <a:pt x="2382" y="737"/>
                    </a:lnTo>
                    <a:lnTo>
                      <a:pt x="2439" y="737"/>
                    </a:lnTo>
                    <a:lnTo>
                      <a:pt x="2467" y="737"/>
                    </a:lnTo>
                    <a:lnTo>
                      <a:pt x="2467" y="681"/>
                    </a:lnTo>
                    <a:lnTo>
                      <a:pt x="2552" y="652"/>
                    </a:lnTo>
                    <a:lnTo>
                      <a:pt x="2495" y="737"/>
                    </a:lnTo>
                    <a:lnTo>
                      <a:pt x="2524" y="766"/>
                    </a:lnTo>
                    <a:lnTo>
                      <a:pt x="2665" y="737"/>
                    </a:lnTo>
                    <a:lnTo>
                      <a:pt x="2665" y="681"/>
                    </a:lnTo>
                    <a:lnTo>
                      <a:pt x="2779" y="681"/>
                    </a:lnTo>
                    <a:lnTo>
                      <a:pt x="2807" y="709"/>
                    </a:lnTo>
                    <a:lnTo>
                      <a:pt x="2920" y="737"/>
                    </a:lnTo>
                    <a:lnTo>
                      <a:pt x="2949" y="822"/>
                    </a:lnTo>
                    <a:lnTo>
                      <a:pt x="2779" y="766"/>
                    </a:lnTo>
                    <a:lnTo>
                      <a:pt x="2750" y="822"/>
                    </a:lnTo>
                    <a:lnTo>
                      <a:pt x="2722" y="822"/>
                    </a:lnTo>
                    <a:lnTo>
                      <a:pt x="2694" y="766"/>
                    </a:lnTo>
                    <a:lnTo>
                      <a:pt x="2552" y="851"/>
                    </a:lnTo>
                    <a:lnTo>
                      <a:pt x="2580" y="964"/>
                    </a:lnTo>
                    <a:lnTo>
                      <a:pt x="2495" y="936"/>
                    </a:lnTo>
                    <a:lnTo>
                      <a:pt x="2467" y="851"/>
                    </a:lnTo>
                    <a:lnTo>
                      <a:pt x="2410" y="851"/>
                    </a:lnTo>
                    <a:lnTo>
                      <a:pt x="2439" y="1049"/>
                    </a:lnTo>
                    <a:lnTo>
                      <a:pt x="2495" y="992"/>
                    </a:lnTo>
                    <a:lnTo>
                      <a:pt x="2580" y="1021"/>
                    </a:lnTo>
                    <a:lnTo>
                      <a:pt x="2524" y="1049"/>
                    </a:lnTo>
                    <a:lnTo>
                      <a:pt x="2439" y="1191"/>
                    </a:lnTo>
                    <a:lnTo>
                      <a:pt x="2382" y="1163"/>
                    </a:lnTo>
                    <a:lnTo>
                      <a:pt x="2382" y="1219"/>
                    </a:lnTo>
                    <a:lnTo>
                      <a:pt x="2325" y="1276"/>
                    </a:lnTo>
                    <a:lnTo>
                      <a:pt x="2268" y="1248"/>
                    </a:lnTo>
                    <a:lnTo>
                      <a:pt x="2268" y="1304"/>
                    </a:lnTo>
                    <a:lnTo>
                      <a:pt x="2212" y="1361"/>
                    </a:lnTo>
                    <a:lnTo>
                      <a:pt x="2297" y="1361"/>
                    </a:lnTo>
                    <a:lnTo>
                      <a:pt x="2325" y="1446"/>
                    </a:lnTo>
                    <a:lnTo>
                      <a:pt x="2353" y="1333"/>
                    </a:lnTo>
                    <a:lnTo>
                      <a:pt x="2439" y="1418"/>
                    </a:lnTo>
                    <a:lnTo>
                      <a:pt x="2439" y="1361"/>
                    </a:lnTo>
                    <a:lnTo>
                      <a:pt x="2382" y="1333"/>
                    </a:lnTo>
                    <a:lnTo>
                      <a:pt x="2467" y="1276"/>
                    </a:lnTo>
                    <a:lnTo>
                      <a:pt x="2580" y="1361"/>
                    </a:lnTo>
                    <a:lnTo>
                      <a:pt x="2552" y="1418"/>
                    </a:lnTo>
                    <a:lnTo>
                      <a:pt x="2410" y="1503"/>
                    </a:lnTo>
                    <a:lnTo>
                      <a:pt x="2410" y="1559"/>
                    </a:lnTo>
                    <a:lnTo>
                      <a:pt x="2382" y="1616"/>
                    </a:lnTo>
                    <a:lnTo>
                      <a:pt x="2325" y="1588"/>
                    </a:lnTo>
                    <a:lnTo>
                      <a:pt x="2353" y="1531"/>
                    </a:lnTo>
                    <a:lnTo>
                      <a:pt x="2240" y="1474"/>
                    </a:lnTo>
                    <a:lnTo>
                      <a:pt x="2268" y="1559"/>
                    </a:lnTo>
                    <a:lnTo>
                      <a:pt x="2183" y="1645"/>
                    </a:lnTo>
                    <a:lnTo>
                      <a:pt x="2127" y="1531"/>
                    </a:lnTo>
                    <a:lnTo>
                      <a:pt x="2127" y="1645"/>
                    </a:lnTo>
                    <a:lnTo>
                      <a:pt x="2070" y="1616"/>
                    </a:lnTo>
                    <a:lnTo>
                      <a:pt x="2042" y="1616"/>
                    </a:lnTo>
                    <a:lnTo>
                      <a:pt x="2013" y="1588"/>
                    </a:lnTo>
                    <a:lnTo>
                      <a:pt x="2013" y="1531"/>
                    </a:lnTo>
                    <a:lnTo>
                      <a:pt x="1985" y="1503"/>
                    </a:lnTo>
                    <a:lnTo>
                      <a:pt x="1957" y="1588"/>
                    </a:lnTo>
                    <a:lnTo>
                      <a:pt x="2013" y="1673"/>
                    </a:lnTo>
                    <a:lnTo>
                      <a:pt x="2013" y="1786"/>
                    </a:lnTo>
                    <a:lnTo>
                      <a:pt x="1928" y="1616"/>
                    </a:lnTo>
                    <a:lnTo>
                      <a:pt x="1900" y="1645"/>
                    </a:lnTo>
                    <a:lnTo>
                      <a:pt x="1928" y="1673"/>
                    </a:lnTo>
                    <a:lnTo>
                      <a:pt x="1872" y="1673"/>
                    </a:lnTo>
                    <a:lnTo>
                      <a:pt x="1928" y="1758"/>
                    </a:lnTo>
                    <a:lnTo>
                      <a:pt x="1872" y="1815"/>
                    </a:lnTo>
                    <a:lnTo>
                      <a:pt x="1985" y="1843"/>
                    </a:lnTo>
                    <a:lnTo>
                      <a:pt x="1786" y="1928"/>
                    </a:lnTo>
                    <a:lnTo>
                      <a:pt x="1758" y="1843"/>
                    </a:lnTo>
                    <a:lnTo>
                      <a:pt x="1786" y="1730"/>
                    </a:lnTo>
                    <a:lnTo>
                      <a:pt x="1730" y="1673"/>
                    </a:lnTo>
                    <a:lnTo>
                      <a:pt x="1815" y="1531"/>
                    </a:lnTo>
                    <a:lnTo>
                      <a:pt x="1815" y="1418"/>
                    </a:lnTo>
                    <a:lnTo>
                      <a:pt x="1730" y="1418"/>
                    </a:lnTo>
                    <a:lnTo>
                      <a:pt x="1673" y="1389"/>
                    </a:lnTo>
                    <a:lnTo>
                      <a:pt x="1503" y="1446"/>
                    </a:lnTo>
                    <a:lnTo>
                      <a:pt x="1446" y="1361"/>
                    </a:lnTo>
                    <a:lnTo>
                      <a:pt x="1390" y="1333"/>
                    </a:lnTo>
                    <a:lnTo>
                      <a:pt x="1248" y="1361"/>
                    </a:lnTo>
                    <a:lnTo>
                      <a:pt x="1219" y="1559"/>
                    </a:lnTo>
                    <a:lnTo>
                      <a:pt x="1134" y="1616"/>
                    </a:lnTo>
                    <a:lnTo>
                      <a:pt x="1106" y="1730"/>
                    </a:lnTo>
                    <a:lnTo>
                      <a:pt x="1021" y="1701"/>
                    </a:lnTo>
                    <a:lnTo>
                      <a:pt x="908" y="1730"/>
                    </a:lnTo>
                    <a:lnTo>
                      <a:pt x="539" y="1701"/>
                    </a:lnTo>
                    <a:lnTo>
                      <a:pt x="426" y="1815"/>
                    </a:lnTo>
                    <a:lnTo>
                      <a:pt x="284" y="1786"/>
                    </a:lnTo>
                    <a:lnTo>
                      <a:pt x="142" y="1673"/>
                    </a:lnTo>
                    <a:lnTo>
                      <a:pt x="171" y="1559"/>
                    </a:lnTo>
                    <a:lnTo>
                      <a:pt x="142" y="1446"/>
                    </a:lnTo>
                    <a:lnTo>
                      <a:pt x="57" y="1474"/>
                    </a:lnTo>
                    <a:lnTo>
                      <a:pt x="0" y="133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6272" y="5689"/>
                <a:ext cx="113" cy="85"/>
              </a:xfrm>
              <a:custGeom>
                <a:avLst/>
                <a:gdLst>
                  <a:gd name="T0" fmla="*/ 28 w 113"/>
                  <a:gd name="T1" fmla="*/ 0 h 85"/>
                  <a:gd name="T2" fmla="*/ 0 w 113"/>
                  <a:gd name="T3" fmla="*/ 57 h 85"/>
                  <a:gd name="T4" fmla="*/ 113 w 113"/>
                  <a:gd name="T5" fmla="*/ 85 h 85"/>
                  <a:gd name="T6" fmla="*/ 113 w 113"/>
                  <a:gd name="T7" fmla="*/ 28 h 85"/>
                  <a:gd name="T8" fmla="*/ 56 w 113"/>
                  <a:gd name="T9" fmla="*/ 0 h 85"/>
                  <a:gd name="T10" fmla="*/ 28 w 113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85">
                    <a:moveTo>
                      <a:pt x="28" y="0"/>
                    </a:moveTo>
                    <a:lnTo>
                      <a:pt x="0" y="57"/>
                    </a:lnTo>
                    <a:lnTo>
                      <a:pt x="113" y="85"/>
                    </a:lnTo>
                    <a:lnTo>
                      <a:pt x="113" y="28"/>
                    </a:lnTo>
                    <a:lnTo>
                      <a:pt x="56" y="0"/>
                    </a:lnTo>
                    <a:lnTo>
                      <a:pt x="2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7037" y="4527"/>
                <a:ext cx="113" cy="170"/>
              </a:xfrm>
              <a:custGeom>
                <a:avLst/>
                <a:gdLst>
                  <a:gd name="T0" fmla="*/ 28 w 113"/>
                  <a:gd name="T1" fmla="*/ 170 h 170"/>
                  <a:gd name="T2" fmla="*/ 0 w 113"/>
                  <a:gd name="T3" fmla="*/ 113 h 170"/>
                  <a:gd name="T4" fmla="*/ 85 w 113"/>
                  <a:gd name="T5" fmla="*/ 0 h 170"/>
                  <a:gd name="T6" fmla="*/ 113 w 113"/>
                  <a:gd name="T7" fmla="*/ 113 h 170"/>
                  <a:gd name="T8" fmla="*/ 28 w 113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70">
                    <a:moveTo>
                      <a:pt x="28" y="170"/>
                    </a:moveTo>
                    <a:lnTo>
                      <a:pt x="0" y="113"/>
                    </a:lnTo>
                    <a:lnTo>
                      <a:pt x="85" y="0"/>
                    </a:lnTo>
                    <a:lnTo>
                      <a:pt x="113" y="113"/>
                    </a:lnTo>
                    <a:lnTo>
                      <a:pt x="28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6300" y="4328"/>
                <a:ext cx="227" cy="199"/>
              </a:xfrm>
              <a:custGeom>
                <a:avLst/>
                <a:gdLst>
                  <a:gd name="T0" fmla="*/ 227 w 227"/>
                  <a:gd name="T1" fmla="*/ 113 h 199"/>
                  <a:gd name="T2" fmla="*/ 57 w 227"/>
                  <a:gd name="T3" fmla="*/ 199 h 199"/>
                  <a:gd name="T4" fmla="*/ 0 w 227"/>
                  <a:gd name="T5" fmla="*/ 170 h 199"/>
                  <a:gd name="T6" fmla="*/ 57 w 227"/>
                  <a:gd name="T7" fmla="*/ 85 h 199"/>
                  <a:gd name="T8" fmla="*/ 57 w 227"/>
                  <a:gd name="T9" fmla="*/ 0 h 199"/>
                  <a:gd name="T10" fmla="*/ 170 w 227"/>
                  <a:gd name="T11" fmla="*/ 0 h 199"/>
                  <a:gd name="T12" fmla="*/ 113 w 227"/>
                  <a:gd name="T13" fmla="*/ 57 h 199"/>
                  <a:gd name="T14" fmla="*/ 198 w 227"/>
                  <a:gd name="T15" fmla="*/ 113 h 199"/>
                  <a:gd name="T16" fmla="*/ 227 w 227"/>
                  <a:gd name="T17" fmla="*/ 113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199">
                    <a:moveTo>
                      <a:pt x="227" y="113"/>
                    </a:moveTo>
                    <a:lnTo>
                      <a:pt x="57" y="199"/>
                    </a:lnTo>
                    <a:lnTo>
                      <a:pt x="0" y="170"/>
                    </a:lnTo>
                    <a:lnTo>
                      <a:pt x="57" y="85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13" y="57"/>
                    </a:lnTo>
                    <a:lnTo>
                      <a:pt x="198" y="113"/>
                    </a:lnTo>
                    <a:lnTo>
                      <a:pt x="22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6442" y="2797"/>
                <a:ext cx="141" cy="85"/>
              </a:xfrm>
              <a:custGeom>
                <a:avLst/>
                <a:gdLst>
                  <a:gd name="T0" fmla="*/ 56 w 141"/>
                  <a:gd name="T1" fmla="*/ 85 h 85"/>
                  <a:gd name="T2" fmla="*/ 0 w 141"/>
                  <a:gd name="T3" fmla="*/ 29 h 85"/>
                  <a:gd name="T4" fmla="*/ 141 w 141"/>
                  <a:gd name="T5" fmla="*/ 0 h 85"/>
                  <a:gd name="T6" fmla="*/ 56 w 141"/>
                  <a:gd name="T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1" h="85">
                    <a:moveTo>
                      <a:pt x="56" y="85"/>
                    </a:moveTo>
                    <a:lnTo>
                      <a:pt x="0" y="29"/>
                    </a:lnTo>
                    <a:lnTo>
                      <a:pt x="141" y="0"/>
                    </a:lnTo>
                    <a:lnTo>
                      <a:pt x="56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5676" y="3676"/>
                <a:ext cx="1078" cy="567"/>
              </a:xfrm>
              <a:custGeom>
                <a:avLst/>
                <a:gdLst>
                  <a:gd name="T0" fmla="*/ 57 w 1078"/>
                  <a:gd name="T1" fmla="*/ 539 h 567"/>
                  <a:gd name="T2" fmla="*/ 199 w 1078"/>
                  <a:gd name="T3" fmla="*/ 567 h 567"/>
                  <a:gd name="T4" fmla="*/ 284 w 1078"/>
                  <a:gd name="T5" fmla="*/ 510 h 567"/>
                  <a:gd name="T6" fmla="*/ 511 w 1078"/>
                  <a:gd name="T7" fmla="*/ 510 h 567"/>
                  <a:gd name="T8" fmla="*/ 596 w 1078"/>
                  <a:gd name="T9" fmla="*/ 425 h 567"/>
                  <a:gd name="T10" fmla="*/ 766 w 1078"/>
                  <a:gd name="T11" fmla="*/ 397 h 567"/>
                  <a:gd name="T12" fmla="*/ 822 w 1078"/>
                  <a:gd name="T13" fmla="*/ 425 h 567"/>
                  <a:gd name="T14" fmla="*/ 879 w 1078"/>
                  <a:gd name="T15" fmla="*/ 397 h 567"/>
                  <a:gd name="T16" fmla="*/ 936 w 1078"/>
                  <a:gd name="T17" fmla="*/ 425 h 567"/>
                  <a:gd name="T18" fmla="*/ 1078 w 1078"/>
                  <a:gd name="T19" fmla="*/ 340 h 567"/>
                  <a:gd name="T20" fmla="*/ 1049 w 1078"/>
                  <a:gd name="T21" fmla="*/ 255 h 567"/>
                  <a:gd name="T22" fmla="*/ 1078 w 1078"/>
                  <a:gd name="T23" fmla="*/ 198 h 567"/>
                  <a:gd name="T24" fmla="*/ 993 w 1078"/>
                  <a:gd name="T25" fmla="*/ 198 h 567"/>
                  <a:gd name="T26" fmla="*/ 993 w 1078"/>
                  <a:gd name="T27" fmla="*/ 340 h 567"/>
                  <a:gd name="T28" fmla="*/ 907 w 1078"/>
                  <a:gd name="T29" fmla="*/ 369 h 567"/>
                  <a:gd name="T30" fmla="*/ 907 w 1078"/>
                  <a:gd name="T31" fmla="*/ 312 h 567"/>
                  <a:gd name="T32" fmla="*/ 822 w 1078"/>
                  <a:gd name="T33" fmla="*/ 340 h 567"/>
                  <a:gd name="T34" fmla="*/ 794 w 1078"/>
                  <a:gd name="T35" fmla="*/ 312 h 567"/>
                  <a:gd name="T36" fmla="*/ 766 w 1078"/>
                  <a:gd name="T37" fmla="*/ 227 h 567"/>
                  <a:gd name="T38" fmla="*/ 822 w 1078"/>
                  <a:gd name="T39" fmla="*/ 170 h 567"/>
                  <a:gd name="T40" fmla="*/ 709 w 1078"/>
                  <a:gd name="T41" fmla="*/ 198 h 567"/>
                  <a:gd name="T42" fmla="*/ 737 w 1078"/>
                  <a:gd name="T43" fmla="*/ 284 h 567"/>
                  <a:gd name="T44" fmla="*/ 709 w 1078"/>
                  <a:gd name="T45" fmla="*/ 312 h 567"/>
                  <a:gd name="T46" fmla="*/ 709 w 1078"/>
                  <a:gd name="T47" fmla="*/ 340 h 567"/>
                  <a:gd name="T48" fmla="*/ 624 w 1078"/>
                  <a:gd name="T49" fmla="*/ 369 h 567"/>
                  <a:gd name="T50" fmla="*/ 624 w 1078"/>
                  <a:gd name="T51" fmla="*/ 312 h 567"/>
                  <a:gd name="T52" fmla="*/ 624 w 1078"/>
                  <a:gd name="T53" fmla="*/ 284 h 567"/>
                  <a:gd name="T54" fmla="*/ 567 w 1078"/>
                  <a:gd name="T55" fmla="*/ 312 h 567"/>
                  <a:gd name="T56" fmla="*/ 539 w 1078"/>
                  <a:gd name="T57" fmla="*/ 255 h 567"/>
                  <a:gd name="T58" fmla="*/ 482 w 1078"/>
                  <a:gd name="T59" fmla="*/ 312 h 567"/>
                  <a:gd name="T60" fmla="*/ 397 w 1078"/>
                  <a:gd name="T61" fmla="*/ 312 h 567"/>
                  <a:gd name="T62" fmla="*/ 426 w 1078"/>
                  <a:gd name="T63" fmla="*/ 255 h 567"/>
                  <a:gd name="T64" fmla="*/ 369 w 1078"/>
                  <a:gd name="T65" fmla="*/ 227 h 567"/>
                  <a:gd name="T66" fmla="*/ 426 w 1078"/>
                  <a:gd name="T67" fmla="*/ 227 h 567"/>
                  <a:gd name="T68" fmla="*/ 426 w 1078"/>
                  <a:gd name="T69" fmla="*/ 198 h 567"/>
                  <a:gd name="T70" fmla="*/ 482 w 1078"/>
                  <a:gd name="T71" fmla="*/ 170 h 567"/>
                  <a:gd name="T72" fmla="*/ 454 w 1078"/>
                  <a:gd name="T73" fmla="*/ 142 h 567"/>
                  <a:gd name="T74" fmla="*/ 511 w 1078"/>
                  <a:gd name="T75" fmla="*/ 113 h 567"/>
                  <a:gd name="T76" fmla="*/ 567 w 1078"/>
                  <a:gd name="T77" fmla="*/ 142 h 567"/>
                  <a:gd name="T78" fmla="*/ 596 w 1078"/>
                  <a:gd name="T79" fmla="*/ 142 h 567"/>
                  <a:gd name="T80" fmla="*/ 596 w 1078"/>
                  <a:gd name="T81" fmla="*/ 85 h 567"/>
                  <a:gd name="T82" fmla="*/ 681 w 1078"/>
                  <a:gd name="T83" fmla="*/ 28 h 567"/>
                  <a:gd name="T84" fmla="*/ 624 w 1078"/>
                  <a:gd name="T85" fmla="*/ 0 h 567"/>
                  <a:gd name="T86" fmla="*/ 539 w 1078"/>
                  <a:gd name="T87" fmla="*/ 57 h 567"/>
                  <a:gd name="T88" fmla="*/ 539 w 1078"/>
                  <a:gd name="T89" fmla="*/ 85 h 567"/>
                  <a:gd name="T90" fmla="*/ 454 w 1078"/>
                  <a:gd name="T91" fmla="*/ 85 h 567"/>
                  <a:gd name="T92" fmla="*/ 397 w 1078"/>
                  <a:gd name="T93" fmla="*/ 170 h 567"/>
                  <a:gd name="T94" fmla="*/ 227 w 1078"/>
                  <a:gd name="T95" fmla="*/ 170 h 567"/>
                  <a:gd name="T96" fmla="*/ 227 w 1078"/>
                  <a:gd name="T97" fmla="*/ 198 h 567"/>
                  <a:gd name="T98" fmla="*/ 170 w 1078"/>
                  <a:gd name="T99" fmla="*/ 198 h 567"/>
                  <a:gd name="T100" fmla="*/ 114 w 1078"/>
                  <a:gd name="T101" fmla="*/ 284 h 567"/>
                  <a:gd name="T102" fmla="*/ 0 w 1078"/>
                  <a:gd name="T103" fmla="*/ 312 h 567"/>
                  <a:gd name="T104" fmla="*/ 57 w 1078"/>
                  <a:gd name="T105" fmla="*/ 425 h 567"/>
                  <a:gd name="T106" fmla="*/ 85 w 1078"/>
                  <a:gd name="T107" fmla="*/ 425 h 567"/>
                  <a:gd name="T108" fmla="*/ 57 w 1078"/>
                  <a:gd name="T109" fmla="*/ 53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78" h="567">
                    <a:moveTo>
                      <a:pt x="57" y="539"/>
                    </a:moveTo>
                    <a:lnTo>
                      <a:pt x="199" y="567"/>
                    </a:lnTo>
                    <a:lnTo>
                      <a:pt x="284" y="510"/>
                    </a:lnTo>
                    <a:lnTo>
                      <a:pt x="511" y="510"/>
                    </a:lnTo>
                    <a:lnTo>
                      <a:pt x="596" y="425"/>
                    </a:lnTo>
                    <a:lnTo>
                      <a:pt x="766" y="397"/>
                    </a:lnTo>
                    <a:lnTo>
                      <a:pt x="822" y="425"/>
                    </a:lnTo>
                    <a:lnTo>
                      <a:pt x="879" y="397"/>
                    </a:lnTo>
                    <a:lnTo>
                      <a:pt x="936" y="425"/>
                    </a:lnTo>
                    <a:lnTo>
                      <a:pt x="1078" y="340"/>
                    </a:lnTo>
                    <a:lnTo>
                      <a:pt x="1049" y="255"/>
                    </a:lnTo>
                    <a:lnTo>
                      <a:pt x="1078" y="198"/>
                    </a:lnTo>
                    <a:lnTo>
                      <a:pt x="993" y="198"/>
                    </a:lnTo>
                    <a:lnTo>
                      <a:pt x="993" y="340"/>
                    </a:lnTo>
                    <a:lnTo>
                      <a:pt x="907" y="369"/>
                    </a:lnTo>
                    <a:lnTo>
                      <a:pt x="907" y="312"/>
                    </a:lnTo>
                    <a:lnTo>
                      <a:pt x="822" y="340"/>
                    </a:lnTo>
                    <a:lnTo>
                      <a:pt x="794" y="312"/>
                    </a:lnTo>
                    <a:lnTo>
                      <a:pt x="766" y="227"/>
                    </a:lnTo>
                    <a:lnTo>
                      <a:pt x="822" y="170"/>
                    </a:lnTo>
                    <a:lnTo>
                      <a:pt x="709" y="198"/>
                    </a:lnTo>
                    <a:lnTo>
                      <a:pt x="737" y="284"/>
                    </a:lnTo>
                    <a:lnTo>
                      <a:pt x="709" y="312"/>
                    </a:lnTo>
                    <a:lnTo>
                      <a:pt x="709" y="340"/>
                    </a:lnTo>
                    <a:lnTo>
                      <a:pt x="624" y="369"/>
                    </a:lnTo>
                    <a:lnTo>
                      <a:pt x="624" y="312"/>
                    </a:lnTo>
                    <a:lnTo>
                      <a:pt x="624" y="284"/>
                    </a:lnTo>
                    <a:lnTo>
                      <a:pt x="567" y="312"/>
                    </a:lnTo>
                    <a:lnTo>
                      <a:pt x="539" y="255"/>
                    </a:lnTo>
                    <a:lnTo>
                      <a:pt x="482" y="312"/>
                    </a:lnTo>
                    <a:lnTo>
                      <a:pt x="397" y="312"/>
                    </a:lnTo>
                    <a:lnTo>
                      <a:pt x="426" y="255"/>
                    </a:lnTo>
                    <a:lnTo>
                      <a:pt x="369" y="227"/>
                    </a:lnTo>
                    <a:lnTo>
                      <a:pt x="426" y="227"/>
                    </a:lnTo>
                    <a:lnTo>
                      <a:pt x="426" y="198"/>
                    </a:lnTo>
                    <a:lnTo>
                      <a:pt x="482" y="170"/>
                    </a:lnTo>
                    <a:lnTo>
                      <a:pt x="454" y="142"/>
                    </a:lnTo>
                    <a:lnTo>
                      <a:pt x="511" y="113"/>
                    </a:lnTo>
                    <a:lnTo>
                      <a:pt x="567" y="142"/>
                    </a:lnTo>
                    <a:lnTo>
                      <a:pt x="596" y="142"/>
                    </a:lnTo>
                    <a:lnTo>
                      <a:pt x="596" y="85"/>
                    </a:lnTo>
                    <a:lnTo>
                      <a:pt x="681" y="28"/>
                    </a:lnTo>
                    <a:lnTo>
                      <a:pt x="624" y="0"/>
                    </a:lnTo>
                    <a:lnTo>
                      <a:pt x="539" y="57"/>
                    </a:lnTo>
                    <a:lnTo>
                      <a:pt x="539" y="85"/>
                    </a:lnTo>
                    <a:lnTo>
                      <a:pt x="454" y="85"/>
                    </a:lnTo>
                    <a:lnTo>
                      <a:pt x="397" y="170"/>
                    </a:lnTo>
                    <a:lnTo>
                      <a:pt x="227" y="170"/>
                    </a:lnTo>
                    <a:lnTo>
                      <a:pt x="227" y="198"/>
                    </a:lnTo>
                    <a:lnTo>
                      <a:pt x="170" y="198"/>
                    </a:lnTo>
                    <a:lnTo>
                      <a:pt x="114" y="284"/>
                    </a:lnTo>
                    <a:lnTo>
                      <a:pt x="0" y="312"/>
                    </a:lnTo>
                    <a:lnTo>
                      <a:pt x="57" y="425"/>
                    </a:lnTo>
                    <a:lnTo>
                      <a:pt x="85" y="425"/>
                    </a:lnTo>
                    <a:lnTo>
                      <a:pt x="57" y="53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4939" y="3194"/>
                <a:ext cx="1361" cy="1531"/>
              </a:xfrm>
              <a:custGeom>
                <a:avLst/>
                <a:gdLst>
                  <a:gd name="T0" fmla="*/ 170 w 1361"/>
                  <a:gd name="T1" fmla="*/ 766 h 1531"/>
                  <a:gd name="T2" fmla="*/ 170 w 1361"/>
                  <a:gd name="T3" fmla="*/ 936 h 1531"/>
                  <a:gd name="T4" fmla="*/ 114 w 1361"/>
                  <a:gd name="T5" fmla="*/ 1049 h 1531"/>
                  <a:gd name="T6" fmla="*/ 0 w 1361"/>
                  <a:gd name="T7" fmla="*/ 1191 h 1531"/>
                  <a:gd name="T8" fmla="*/ 142 w 1361"/>
                  <a:gd name="T9" fmla="*/ 1361 h 1531"/>
                  <a:gd name="T10" fmla="*/ 199 w 1361"/>
                  <a:gd name="T11" fmla="*/ 1531 h 1531"/>
                  <a:gd name="T12" fmla="*/ 624 w 1361"/>
                  <a:gd name="T13" fmla="*/ 1389 h 1531"/>
                  <a:gd name="T14" fmla="*/ 709 w 1361"/>
                  <a:gd name="T15" fmla="*/ 1247 h 1531"/>
                  <a:gd name="T16" fmla="*/ 737 w 1361"/>
                  <a:gd name="T17" fmla="*/ 1106 h 1531"/>
                  <a:gd name="T18" fmla="*/ 794 w 1361"/>
                  <a:gd name="T19" fmla="*/ 1021 h 1531"/>
                  <a:gd name="T20" fmla="*/ 794 w 1361"/>
                  <a:gd name="T21" fmla="*/ 907 h 1531"/>
                  <a:gd name="T22" fmla="*/ 851 w 1361"/>
                  <a:gd name="T23" fmla="*/ 766 h 1531"/>
                  <a:gd name="T24" fmla="*/ 964 w 1361"/>
                  <a:gd name="T25" fmla="*/ 680 h 1531"/>
                  <a:gd name="T26" fmla="*/ 1134 w 1361"/>
                  <a:gd name="T27" fmla="*/ 652 h 1531"/>
                  <a:gd name="T28" fmla="*/ 1276 w 1361"/>
                  <a:gd name="T29" fmla="*/ 567 h 1531"/>
                  <a:gd name="T30" fmla="*/ 1361 w 1361"/>
                  <a:gd name="T31" fmla="*/ 482 h 1531"/>
                  <a:gd name="T32" fmla="*/ 1276 w 1361"/>
                  <a:gd name="T33" fmla="*/ 510 h 1531"/>
                  <a:gd name="T34" fmla="*/ 1219 w 1361"/>
                  <a:gd name="T35" fmla="*/ 539 h 1531"/>
                  <a:gd name="T36" fmla="*/ 1248 w 1361"/>
                  <a:gd name="T37" fmla="*/ 454 h 1531"/>
                  <a:gd name="T38" fmla="*/ 1049 w 1361"/>
                  <a:gd name="T39" fmla="*/ 567 h 1531"/>
                  <a:gd name="T40" fmla="*/ 1049 w 1361"/>
                  <a:gd name="T41" fmla="*/ 510 h 1531"/>
                  <a:gd name="T42" fmla="*/ 936 w 1361"/>
                  <a:gd name="T43" fmla="*/ 539 h 1531"/>
                  <a:gd name="T44" fmla="*/ 879 w 1361"/>
                  <a:gd name="T45" fmla="*/ 425 h 1531"/>
                  <a:gd name="T46" fmla="*/ 936 w 1361"/>
                  <a:gd name="T47" fmla="*/ 312 h 1531"/>
                  <a:gd name="T48" fmla="*/ 1077 w 1361"/>
                  <a:gd name="T49" fmla="*/ 142 h 1531"/>
                  <a:gd name="T50" fmla="*/ 879 w 1361"/>
                  <a:gd name="T51" fmla="*/ 57 h 1531"/>
                  <a:gd name="T52" fmla="*/ 794 w 1361"/>
                  <a:gd name="T53" fmla="*/ 113 h 1531"/>
                  <a:gd name="T54" fmla="*/ 567 w 1361"/>
                  <a:gd name="T55" fmla="*/ 255 h 1531"/>
                  <a:gd name="T56" fmla="*/ 454 w 1361"/>
                  <a:gd name="T57" fmla="*/ 340 h 1531"/>
                  <a:gd name="T58" fmla="*/ 425 w 1361"/>
                  <a:gd name="T59" fmla="*/ 454 h 1531"/>
                  <a:gd name="T60" fmla="*/ 369 w 1361"/>
                  <a:gd name="T61" fmla="*/ 680 h 1531"/>
                  <a:gd name="T62" fmla="*/ 284 w 1361"/>
                  <a:gd name="T63" fmla="*/ 766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61" h="1531">
                    <a:moveTo>
                      <a:pt x="255" y="737"/>
                    </a:moveTo>
                    <a:lnTo>
                      <a:pt x="170" y="766"/>
                    </a:lnTo>
                    <a:lnTo>
                      <a:pt x="85" y="907"/>
                    </a:lnTo>
                    <a:lnTo>
                      <a:pt x="170" y="936"/>
                    </a:lnTo>
                    <a:lnTo>
                      <a:pt x="170" y="992"/>
                    </a:lnTo>
                    <a:lnTo>
                      <a:pt x="114" y="1049"/>
                    </a:lnTo>
                    <a:lnTo>
                      <a:pt x="29" y="1049"/>
                    </a:lnTo>
                    <a:lnTo>
                      <a:pt x="0" y="1191"/>
                    </a:lnTo>
                    <a:lnTo>
                      <a:pt x="57" y="1191"/>
                    </a:lnTo>
                    <a:lnTo>
                      <a:pt x="142" y="1361"/>
                    </a:lnTo>
                    <a:lnTo>
                      <a:pt x="142" y="1474"/>
                    </a:lnTo>
                    <a:lnTo>
                      <a:pt x="199" y="1531"/>
                    </a:lnTo>
                    <a:lnTo>
                      <a:pt x="454" y="1389"/>
                    </a:lnTo>
                    <a:lnTo>
                      <a:pt x="624" y="1389"/>
                    </a:lnTo>
                    <a:lnTo>
                      <a:pt x="766" y="1333"/>
                    </a:lnTo>
                    <a:lnTo>
                      <a:pt x="709" y="1247"/>
                    </a:lnTo>
                    <a:lnTo>
                      <a:pt x="737" y="1162"/>
                    </a:lnTo>
                    <a:lnTo>
                      <a:pt x="737" y="1106"/>
                    </a:lnTo>
                    <a:lnTo>
                      <a:pt x="822" y="1077"/>
                    </a:lnTo>
                    <a:lnTo>
                      <a:pt x="794" y="1021"/>
                    </a:lnTo>
                    <a:lnTo>
                      <a:pt x="822" y="907"/>
                    </a:lnTo>
                    <a:lnTo>
                      <a:pt x="794" y="907"/>
                    </a:lnTo>
                    <a:lnTo>
                      <a:pt x="737" y="794"/>
                    </a:lnTo>
                    <a:lnTo>
                      <a:pt x="851" y="766"/>
                    </a:lnTo>
                    <a:lnTo>
                      <a:pt x="907" y="680"/>
                    </a:lnTo>
                    <a:lnTo>
                      <a:pt x="964" y="680"/>
                    </a:lnTo>
                    <a:lnTo>
                      <a:pt x="964" y="652"/>
                    </a:lnTo>
                    <a:lnTo>
                      <a:pt x="1134" y="652"/>
                    </a:lnTo>
                    <a:lnTo>
                      <a:pt x="1191" y="567"/>
                    </a:lnTo>
                    <a:lnTo>
                      <a:pt x="1276" y="567"/>
                    </a:lnTo>
                    <a:lnTo>
                      <a:pt x="1276" y="539"/>
                    </a:lnTo>
                    <a:lnTo>
                      <a:pt x="1361" y="482"/>
                    </a:lnTo>
                    <a:lnTo>
                      <a:pt x="1333" y="454"/>
                    </a:lnTo>
                    <a:lnTo>
                      <a:pt x="1276" y="510"/>
                    </a:lnTo>
                    <a:lnTo>
                      <a:pt x="1248" y="482"/>
                    </a:lnTo>
                    <a:lnTo>
                      <a:pt x="1219" y="539"/>
                    </a:lnTo>
                    <a:lnTo>
                      <a:pt x="1191" y="510"/>
                    </a:lnTo>
                    <a:lnTo>
                      <a:pt x="1248" y="454"/>
                    </a:lnTo>
                    <a:lnTo>
                      <a:pt x="1163" y="454"/>
                    </a:lnTo>
                    <a:lnTo>
                      <a:pt x="1049" y="567"/>
                    </a:lnTo>
                    <a:lnTo>
                      <a:pt x="1021" y="567"/>
                    </a:lnTo>
                    <a:lnTo>
                      <a:pt x="1049" y="510"/>
                    </a:lnTo>
                    <a:lnTo>
                      <a:pt x="992" y="482"/>
                    </a:lnTo>
                    <a:lnTo>
                      <a:pt x="936" y="539"/>
                    </a:lnTo>
                    <a:lnTo>
                      <a:pt x="879" y="539"/>
                    </a:lnTo>
                    <a:lnTo>
                      <a:pt x="879" y="425"/>
                    </a:lnTo>
                    <a:lnTo>
                      <a:pt x="992" y="340"/>
                    </a:lnTo>
                    <a:lnTo>
                      <a:pt x="936" y="312"/>
                    </a:lnTo>
                    <a:lnTo>
                      <a:pt x="992" y="170"/>
                    </a:lnTo>
                    <a:lnTo>
                      <a:pt x="1077" y="142"/>
                    </a:lnTo>
                    <a:lnTo>
                      <a:pt x="1021" y="0"/>
                    </a:lnTo>
                    <a:lnTo>
                      <a:pt x="879" y="57"/>
                    </a:lnTo>
                    <a:lnTo>
                      <a:pt x="822" y="142"/>
                    </a:lnTo>
                    <a:lnTo>
                      <a:pt x="794" y="113"/>
                    </a:lnTo>
                    <a:lnTo>
                      <a:pt x="596" y="170"/>
                    </a:lnTo>
                    <a:lnTo>
                      <a:pt x="567" y="255"/>
                    </a:lnTo>
                    <a:lnTo>
                      <a:pt x="539" y="227"/>
                    </a:lnTo>
                    <a:lnTo>
                      <a:pt x="454" y="340"/>
                    </a:lnTo>
                    <a:lnTo>
                      <a:pt x="482" y="397"/>
                    </a:lnTo>
                    <a:lnTo>
                      <a:pt x="425" y="454"/>
                    </a:lnTo>
                    <a:lnTo>
                      <a:pt x="454" y="482"/>
                    </a:lnTo>
                    <a:lnTo>
                      <a:pt x="369" y="680"/>
                    </a:lnTo>
                    <a:lnTo>
                      <a:pt x="369" y="766"/>
                    </a:lnTo>
                    <a:lnTo>
                      <a:pt x="284" y="766"/>
                    </a:lnTo>
                    <a:lnTo>
                      <a:pt x="255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3947" y="2826"/>
                <a:ext cx="2353" cy="1190"/>
              </a:xfrm>
              <a:custGeom>
                <a:avLst/>
                <a:gdLst>
                  <a:gd name="T0" fmla="*/ 113 w 2353"/>
                  <a:gd name="T1" fmla="*/ 793 h 1190"/>
                  <a:gd name="T2" fmla="*/ 57 w 2353"/>
                  <a:gd name="T3" fmla="*/ 907 h 1190"/>
                  <a:gd name="T4" fmla="*/ 57 w 2353"/>
                  <a:gd name="T5" fmla="*/ 963 h 1190"/>
                  <a:gd name="T6" fmla="*/ 28 w 2353"/>
                  <a:gd name="T7" fmla="*/ 1134 h 1190"/>
                  <a:gd name="T8" fmla="*/ 170 w 2353"/>
                  <a:gd name="T9" fmla="*/ 1162 h 1190"/>
                  <a:gd name="T10" fmla="*/ 340 w 2353"/>
                  <a:gd name="T11" fmla="*/ 1162 h 1190"/>
                  <a:gd name="T12" fmla="*/ 368 w 2353"/>
                  <a:gd name="T13" fmla="*/ 1048 h 1190"/>
                  <a:gd name="T14" fmla="*/ 652 w 2353"/>
                  <a:gd name="T15" fmla="*/ 963 h 1190"/>
                  <a:gd name="T16" fmla="*/ 879 w 2353"/>
                  <a:gd name="T17" fmla="*/ 992 h 1190"/>
                  <a:gd name="T18" fmla="*/ 1191 w 2353"/>
                  <a:gd name="T19" fmla="*/ 1077 h 1190"/>
                  <a:gd name="T20" fmla="*/ 1276 w 2353"/>
                  <a:gd name="T21" fmla="*/ 1134 h 1190"/>
                  <a:gd name="T22" fmla="*/ 1361 w 2353"/>
                  <a:gd name="T23" fmla="*/ 1048 h 1190"/>
                  <a:gd name="T24" fmla="*/ 1417 w 2353"/>
                  <a:gd name="T25" fmla="*/ 822 h 1190"/>
                  <a:gd name="T26" fmla="*/ 1446 w 2353"/>
                  <a:gd name="T27" fmla="*/ 708 h 1190"/>
                  <a:gd name="T28" fmla="*/ 1559 w 2353"/>
                  <a:gd name="T29" fmla="*/ 623 h 1190"/>
                  <a:gd name="T30" fmla="*/ 1786 w 2353"/>
                  <a:gd name="T31" fmla="*/ 481 h 1190"/>
                  <a:gd name="T32" fmla="*/ 1871 w 2353"/>
                  <a:gd name="T33" fmla="*/ 425 h 1190"/>
                  <a:gd name="T34" fmla="*/ 2069 w 2353"/>
                  <a:gd name="T35" fmla="*/ 510 h 1190"/>
                  <a:gd name="T36" fmla="*/ 2126 w 2353"/>
                  <a:gd name="T37" fmla="*/ 396 h 1190"/>
                  <a:gd name="T38" fmla="*/ 2183 w 2353"/>
                  <a:gd name="T39" fmla="*/ 226 h 1190"/>
                  <a:gd name="T40" fmla="*/ 2296 w 2353"/>
                  <a:gd name="T41" fmla="*/ 198 h 1190"/>
                  <a:gd name="T42" fmla="*/ 2353 w 2353"/>
                  <a:gd name="T43" fmla="*/ 56 h 1190"/>
                  <a:gd name="T44" fmla="*/ 2155 w 2353"/>
                  <a:gd name="T45" fmla="*/ 85 h 1190"/>
                  <a:gd name="T46" fmla="*/ 2098 w 2353"/>
                  <a:gd name="T47" fmla="*/ 113 h 1190"/>
                  <a:gd name="T48" fmla="*/ 1729 w 2353"/>
                  <a:gd name="T49" fmla="*/ 198 h 1190"/>
                  <a:gd name="T50" fmla="*/ 1616 w 2353"/>
                  <a:gd name="T51" fmla="*/ 141 h 1190"/>
                  <a:gd name="T52" fmla="*/ 1502 w 2353"/>
                  <a:gd name="T53" fmla="*/ 141 h 1190"/>
                  <a:gd name="T54" fmla="*/ 1332 w 2353"/>
                  <a:gd name="T55" fmla="*/ 85 h 1190"/>
                  <a:gd name="T56" fmla="*/ 1276 w 2353"/>
                  <a:gd name="T57" fmla="*/ 0 h 1190"/>
                  <a:gd name="T58" fmla="*/ 1219 w 2353"/>
                  <a:gd name="T59" fmla="*/ 0 h 1190"/>
                  <a:gd name="T60" fmla="*/ 1219 w 2353"/>
                  <a:gd name="T61" fmla="*/ 85 h 1190"/>
                  <a:gd name="T62" fmla="*/ 1134 w 2353"/>
                  <a:gd name="T63" fmla="*/ 28 h 1190"/>
                  <a:gd name="T64" fmla="*/ 964 w 2353"/>
                  <a:gd name="T65" fmla="*/ 170 h 1190"/>
                  <a:gd name="T66" fmla="*/ 850 w 2353"/>
                  <a:gd name="T67" fmla="*/ 113 h 1190"/>
                  <a:gd name="T68" fmla="*/ 765 w 2353"/>
                  <a:gd name="T69" fmla="*/ 170 h 1190"/>
                  <a:gd name="T70" fmla="*/ 482 w 2353"/>
                  <a:gd name="T71" fmla="*/ 85 h 1190"/>
                  <a:gd name="T72" fmla="*/ 567 w 2353"/>
                  <a:gd name="T73" fmla="*/ 198 h 1190"/>
                  <a:gd name="T74" fmla="*/ 539 w 2353"/>
                  <a:gd name="T75" fmla="*/ 453 h 1190"/>
                  <a:gd name="T76" fmla="*/ 397 w 2353"/>
                  <a:gd name="T77" fmla="*/ 623 h 1190"/>
                  <a:gd name="T78" fmla="*/ 198 w 2353"/>
                  <a:gd name="T79" fmla="*/ 793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53" h="1190">
                    <a:moveTo>
                      <a:pt x="198" y="793"/>
                    </a:moveTo>
                    <a:lnTo>
                      <a:pt x="113" y="793"/>
                    </a:lnTo>
                    <a:lnTo>
                      <a:pt x="28" y="822"/>
                    </a:lnTo>
                    <a:lnTo>
                      <a:pt x="57" y="907"/>
                    </a:lnTo>
                    <a:lnTo>
                      <a:pt x="28" y="907"/>
                    </a:lnTo>
                    <a:lnTo>
                      <a:pt x="57" y="963"/>
                    </a:lnTo>
                    <a:lnTo>
                      <a:pt x="0" y="1077"/>
                    </a:lnTo>
                    <a:lnTo>
                      <a:pt x="28" y="1134"/>
                    </a:lnTo>
                    <a:lnTo>
                      <a:pt x="170" y="1048"/>
                    </a:lnTo>
                    <a:lnTo>
                      <a:pt x="170" y="1162"/>
                    </a:lnTo>
                    <a:lnTo>
                      <a:pt x="255" y="1190"/>
                    </a:lnTo>
                    <a:lnTo>
                      <a:pt x="340" y="1162"/>
                    </a:lnTo>
                    <a:lnTo>
                      <a:pt x="397" y="1077"/>
                    </a:lnTo>
                    <a:lnTo>
                      <a:pt x="368" y="1048"/>
                    </a:lnTo>
                    <a:lnTo>
                      <a:pt x="680" y="878"/>
                    </a:lnTo>
                    <a:lnTo>
                      <a:pt x="652" y="963"/>
                    </a:lnTo>
                    <a:lnTo>
                      <a:pt x="822" y="1020"/>
                    </a:lnTo>
                    <a:lnTo>
                      <a:pt x="879" y="992"/>
                    </a:lnTo>
                    <a:lnTo>
                      <a:pt x="1077" y="1105"/>
                    </a:lnTo>
                    <a:lnTo>
                      <a:pt x="1191" y="1077"/>
                    </a:lnTo>
                    <a:lnTo>
                      <a:pt x="1247" y="1105"/>
                    </a:lnTo>
                    <a:lnTo>
                      <a:pt x="1276" y="1134"/>
                    </a:lnTo>
                    <a:lnTo>
                      <a:pt x="1361" y="1134"/>
                    </a:lnTo>
                    <a:lnTo>
                      <a:pt x="1361" y="1048"/>
                    </a:lnTo>
                    <a:lnTo>
                      <a:pt x="1446" y="850"/>
                    </a:lnTo>
                    <a:lnTo>
                      <a:pt x="1417" y="822"/>
                    </a:lnTo>
                    <a:lnTo>
                      <a:pt x="1474" y="765"/>
                    </a:lnTo>
                    <a:lnTo>
                      <a:pt x="1446" y="708"/>
                    </a:lnTo>
                    <a:lnTo>
                      <a:pt x="1531" y="595"/>
                    </a:lnTo>
                    <a:lnTo>
                      <a:pt x="1559" y="623"/>
                    </a:lnTo>
                    <a:lnTo>
                      <a:pt x="1588" y="538"/>
                    </a:lnTo>
                    <a:lnTo>
                      <a:pt x="1786" y="481"/>
                    </a:lnTo>
                    <a:lnTo>
                      <a:pt x="1814" y="510"/>
                    </a:lnTo>
                    <a:lnTo>
                      <a:pt x="1871" y="425"/>
                    </a:lnTo>
                    <a:lnTo>
                      <a:pt x="2013" y="368"/>
                    </a:lnTo>
                    <a:lnTo>
                      <a:pt x="2069" y="510"/>
                    </a:lnTo>
                    <a:lnTo>
                      <a:pt x="2155" y="425"/>
                    </a:lnTo>
                    <a:lnTo>
                      <a:pt x="2126" y="396"/>
                    </a:lnTo>
                    <a:lnTo>
                      <a:pt x="2211" y="283"/>
                    </a:lnTo>
                    <a:lnTo>
                      <a:pt x="2183" y="226"/>
                    </a:lnTo>
                    <a:lnTo>
                      <a:pt x="2211" y="170"/>
                    </a:lnTo>
                    <a:lnTo>
                      <a:pt x="2296" y="198"/>
                    </a:lnTo>
                    <a:lnTo>
                      <a:pt x="2353" y="85"/>
                    </a:lnTo>
                    <a:lnTo>
                      <a:pt x="2353" y="56"/>
                    </a:lnTo>
                    <a:lnTo>
                      <a:pt x="2240" y="56"/>
                    </a:lnTo>
                    <a:lnTo>
                      <a:pt x="2155" y="85"/>
                    </a:lnTo>
                    <a:lnTo>
                      <a:pt x="2155" y="141"/>
                    </a:lnTo>
                    <a:lnTo>
                      <a:pt x="2098" y="113"/>
                    </a:lnTo>
                    <a:lnTo>
                      <a:pt x="1843" y="198"/>
                    </a:lnTo>
                    <a:lnTo>
                      <a:pt x="1729" y="198"/>
                    </a:lnTo>
                    <a:lnTo>
                      <a:pt x="1729" y="141"/>
                    </a:lnTo>
                    <a:lnTo>
                      <a:pt x="1616" y="141"/>
                    </a:lnTo>
                    <a:lnTo>
                      <a:pt x="1616" y="170"/>
                    </a:lnTo>
                    <a:lnTo>
                      <a:pt x="1502" y="141"/>
                    </a:lnTo>
                    <a:lnTo>
                      <a:pt x="1389" y="28"/>
                    </a:lnTo>
                    <a:lnTo>
                      <a:pt x="1332" y="85"/>
                    </a:lnTo>
                    <a:lnTo>
                      <a:pt x="1304" y="0"/>
                    </a:lnTo>
                    <a:lnTo>
                      <a:pt x="1276" y="0"/>
                    </a:lnTo>
                    <a:lnTo>
                      <a:pt x="1247" y="56"/>
                    </a:lnTo>
                    <a:lnTo>
                      <a:pt x="1219" y="0"/>
                    </a:lnTo>
                    <a:lnTo>
                      <a:pt x="1191" y="0"/>
                    </a:lnTo>
                    <a:lnTo>
                      <a:pt x="1219" y="85"/>
                    </a:lnTo>
                    <a:lnTo>
                      <a:pt x="1191" y="113"/>
                    </a:lnTo>
                    <a:lnTo>
                      <a:pt x="1134" y="28"/>
                    </a:lnTo>
                    <a:lnTo>
                      <a:pt x="992" y="85"/>
                    </a:lnTo>
                    <a:lnTo>
                      <a:pt x="964" y="170"/>
                    </a:lnTo>
                    <a:lnTo>
                      <a:pt x="907" y="85"/>
                    </a:lnTo>
                    <a:lnTo>
                      <a:pt x="850" y="113"/>
                    </a:lnTo>
                    <a:lnTo>
                      <a:pt x="850" y="141"/>
                    </a:lnTo>
                    <a:lnTo>
                      <a:pt x="765" y="170"/>
                    </a:lnTo>
                    <a:lnTo>
                      <a:pt x="624" y="85"/>
                    </a:lnTo>
                    <a:lnTo>
                      <a:pt x="482" y="85"/>
                    </a:lnTo>
                    <a:lnTo>
                      <a:pt x="482" y="198"/>
                    </a:lnTo>
                    <a:lnTo>
                      <a:pt x="567" y="198"/>
                    </a:lnTo>
                    <a:lnTo>
                      <a:pt x="539" y="340"/>
                    </a:lnTo>
                    <a:lnTo>
                      <a:pt x="539" y="453"/>
                    </a:lnTo>
                    <a:lnTo>
                      <a:pt x="454" y="510"/>
                    </a:lnTo>
                    <a:lnTo>
                      <a:pt x="397" y="623"/>
                    </a:lnTo>
                    <a:lnTo>
                      <a:pt x="340" y="623"/>
                    </a:lnTo>
                    <a:lnTo>
                      <a:pt x="198" y="7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3153" y="2542"/>
                <a:ext cx="1361" cy="1276"/>
              </a:xfrm>
              <a:custGeom>
                <a:avLst/>
                <a:gdLst>
                  <a:gd name="T0" fmla="*/ 170 w 1361"/>
                  <a:gd name="T1" fmla="*/ 1191 h 1276"/>
                  <a:gd name="T2" fmla="*/ 369 w 1361"/>
                  <a:gd name="T3" fmla="*/ 1219 h 1276"/>
                  <a:gd name="T4" fmla="*/ 482 w 1361"/>
                  <a:gd name="T5" fmla="*/ 1276 h 1276"/>
                  <a:gd name="T6" fmla="*/ 510 w 1361"/>
                  <a:gd name="T7" fmla="*/ 1191 h 1276"/>
                  <a:gd name="T8" fmla="*/ 652 w 1361"/>
                  <a:gd name="T9" fmla="*/ 1049 h 1276"/>
                  <a:gd name="T10" fmla="*/ 907 w 1361"/>
                  <a:gd name="T11" fmla="*/ 1021 h 1276"/>
                  <a:gd name="T12" fmla="*/ 1134 w 1361"/>
                  <a:gd name="T13" fmla="*/ 907 h 1276"/>
                  <a:gd name="T14" fmla="*/ 1248 w 1361"/>
                  <a:gd name="T15" fmla="*/ 794 h 1276"/>
                  <a:gd name="T16" fmla="*/ 1333 w 1361"/>
                  <a:gd name="T17" fmla="*/ 624 h 1276"/>
                  <a:gd name="T18" fmla="*/ 1276 w 1361"/>
                  <a:gd name="T19" fmla="*/ 482 h 1276"/>
                  <a:gd name="T20" fmla="*/ 1191 w 1361"/>
                  <a:gd name="T21" fmla="*/ 454 h 1276"/>
                  <a:gd name="T22" fmla="*/ 1191 w 1361"/>
                  <a:gd name="T23" fmla="*/ 595 h 1276"/>
                  <a:gd name="T24" fmla="*/ 1106 w 1361"/>
                  <a:gd name="T25" fmla="*/ 595 h 1276"/>
                  <a:gd name="T26" fmla="*/ 992 w 1361"/>
                  <a:gd name="T27" fmla="*/ 482 h 1276"/>
                  <a:gd name="T28" fmla="*/ 964 w 1361"/>
                  <a:gd name="T29" fmla="*/ 539 h 1276"/>
                  <a:gd name="T30" fmla="*/ 851 w 1361"/>
                  <a:gd name="T31" fmla="*/ 482 h 1276"/>
                  <a:gd name="T32" fmla="*/ 567 w 1361"/>
                  <a:gd name="T33" fmla="*/ 510 h 1276"/>
                  <a:gd name="T34" fmla="*/ 681 w 1361"/>
                  <a:gd name="T35" fmla="*/ 369 h 1276"/>
                  <a:gd name="T36" fmla="*/ 652 w 1361"/>
                  <a:gd name="T37" fmla="*/ 284 h 1276"/>
                  <a:gd name="T38" fmla="*/ 794 w 1361"/>
                  <a:gd name="T39" fmla="*/ 199 h 1276"/>
                  <a:gd name="T40" fmla="*/ 851 w 1361"/>
                  <a:gd name="T41" fmla="*/ 28 h 1276"/>
                  <a:gd name="T42" fmla="*/ 737 w 1361"/>
                  <a:gd name="T43" fmla="*/ 57 h 1276"/>
                  <a:gd name="T44" fmla="*/ 567 w 1361"/>
                  <a:gd name="T45" fmla="*/ 0 h 1276"/>
                  <a:gd name="T46" fmla="*/ 482 w 1361"/>
                  <a:gd name="T47" fmla="*/ 85 h 1276"/>
                  <a:gd name="T48" fmla="*/ 312 w 1361"/>
                  <a:gd name="T49" fmla="*/ 113 h 1276"/>
                  <a:gd name="T50" fmla="*/ 199 w 1361"/>
                  <a:gd name="T51" fmla="*/ 369 h 1276"/>
                  <a:gd name="T52" fmla="*/ 57 w 1361"/>
                  <a:gd name="T53" fmla="*/ 567 h 1276"/>
                  <a:gd name="T54" fmla="*/ 255 w 1361"/>
                  <a:gd name="T55" fmla="*/ 794 h 1276"/>
                  <a:gd name="T56" fmla="*/ 170 w 1361"/>
                  <a:gd name="T57" fmla="*/ 851 h 1276"/>
                  <a:gd name="T58" fmla="*/ 284 w 1361"/>
                  <a:gd name="T59" fmla="*/ 851 h 1276"/>
                  <a:gd name="T60" fmla="*/ 255 w 1361"/>
                  <a:gd name="T61" fmla="*/ 964 h 1276"/>
                  <a:gd name="T62" fmla="*/ 0 w 1361"/>
                  <a:gd name="T63" fmla="*/ 1106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61" h="1276">
                    <a:moveTo>
                      <a:pt x="0" y="1162"/>
                    </a:moveTo>
                    <a:lnTo>
                      <a:pt x="170" y="1191"/>
                    </a:lnTo>
                    <a:lnTo>
                      <a:pt x="255" y="1276"/>
                    </a:lnTo>
                    <a:lnTo>
                      <a:pt x="369" y="1219"/>
                    </a:lnTo>
                    <a:lnTo>
                      <a:pt x="369" y="1276"/>
                    </a:lnTo>
                    <a:lnTo>
                      <a:pt x="482" y="1276"/>
                    </a:lnTo>
                    <a:lnTo>
                      <a:pt x="454" y="1191"/>
                    </a:lnTo>
                    <a:lnTo>
                      <a:pt x="510" y="1191"/>
                    </a:lnTo>
                    <a:lnTo>
                      <a:pt x="567" y="1049"/>
                    </a:lnTo>
                    <a:lnTo>
                      <a:pt x="652" y="1049"/>
                    </a:lnTo>
                    <a:lnTo>
                      <a:pt x="652" y="992"/>
                    </a:lnTo>
                    <a:lnTo>
                      <a:pt x="907" y="1021"/>
                    </a:lnTo>
                    <a:lnTo>
                      <a:pt x="992" y="1077"/>
                    </a:lnTo>
                    <a:lnTo>
                      <a:pt x="1134" y="907"/>
                    </a:lnTo>
                    <a:lnTo>
                      <a:pt x="1191" y="907"/>
                    </a:lnTo>
                    <a:lnTo>
                      <a:pt x="1248" y="794"/>
                    </a:lnTo>
                    <a:lnTo>
                      <a:pt x="1333" y="737"/>
                    </a:lnTo>
                    <a:lnTo>
                      <a:pt x="1333" y="624"/>
                    </a:lnTo>
                    <a:lnTo>
                      <a:pt x="1361" y="482"/>
                    </a:lnTo>
                    <a:lnTo>
                      <a:pt x="1276" y="482"/>
                    </a:lnTo>
                    <a:lnTo>
                      <a:pt x="1219" y="425"/>
                    </a:lnTo>
                    <a:lnTo>
                      <a:pt x="1191" y="454"/>
                    </a:lnTo>
                    <a:lnTo>
                      <a:pt x="1219" y="510"/>
                    </a:lnTo>
                    <a:lnTo>
                      <a:pt x="1191" y="595"/>
                    </a:lnTo>
                    <a:lnTo>
                      <a:pt x="1106" y="539"/>
                    </a:lnTo>
                    <a:lnTo>
                      <a:pt x="1106" y="595"/>
                    </a:lnTo>
                    <a:lnTo>
                      <a:pt x="1021" y="539"/>
                    </a:lnTo>
                    <a:lnTo>
                      <a:pt x="992" y="482"/>
                    </a:lnTo>
                    <a:lnTo>
                      <a:pt x="964" y="482"/>
                    </a:lnTo>
                    <a:lnTo>
                      <a:pt x="964" y="539"/>
                    </a:lnTo>
                    <a:lnTo>
                      <a:pt x="907" y="539"/>
                    </a:lnTo>
                    <a:lnTo>
                      <a:pt x="851" y="482"/>
                    </a:lnTo>
                    <a:lnTo>
                      <a:pt x="709" y="567"/>
                    </a:lnTo>
                    <a:lnTo>
                      <a:pt x="567" y="510"/>
                    </a:lnTo>
                    <a:lnTo>
                      <a:pt x="567" y="454"/>
                    </a:lnTo>
                    <a:lnTo>
                      <a:pt x="681" y="369"/>
                    </a:lnTo>
                    <a:lnTo>
                      <a:pt x="681" y="340"/>
                    </a:lnTo>
                    <a:lnTo>
                      <a:pt x="652" y="284"/>
                    </a:lnTo>
                    <a:lnTo>
                      <a:pt x="652" y="255"/>
                    </a:lnTo>
                    <a:lnTo>
                      <a:pt x="794" y="199"/>
                    </a:lnTo>
                    <a:lnTo>
                      <a:pt x="794" y="142"/>
                    </a:lnTo>
                    <a:lnTo>
                      <a:pt x="851" y="28"/>
                    </a:lnTo>
                    <a:lnTo>
                      <a:pt x="822" y="0"/>
                    </a:lnTo>
                    <a:lnTo>
                      <a:pt x="737" y="57"/>
                    </a:lnTo>
                    <a:lnTo>
                      <a:pt x="681" y="0"/>
                    </a:lnTo>
                    <a:lnTo>
                      <a:pt x="567" y="0"/>
                    </a:lnTo>
                    <a:lnTo>
                      <a:pt x="539" y="57"/>
                    </a:lnTo>
                    <a:lnTo>
                      <a:pt x="482" y="85"/>
                    </a:lnTo>
                    <a:lnTo>
                      <a:pt x="369" y="57"/>
                    </a:lnTo>
                    <a:lnTo>
                      <a:pt x="312" y="113"/>
                    </a:lnTo>
                    <a:lnTo>
                      <a:pt x="397" y="199"/>
                    </a:lnTo>
                    <a:lnTo>
                      <a:pt x="199" y="369"/>
                    </a:lnTo>
                    <a:lnTo>
                      <a:pt x="170" y="454"/>
                    </a:lnTo>
                    <a:lnTo>
                      <a:pt x="57" y="567"/>
                    </a:lnTo>
                    <a:lnTo>
                      <a:pt x="142" y="709"/>
                    </a:lnTo>
                    <a:lnTo>
                      <a:pt x="255" y="794"/>
                    </a:lnTo>
                    <a:lnTo>
                      <a:pt x="255" y="822"/>
                    </a:lnTo>
                    <a:lnTo>
                      <a:pt x="170" y="851"/>
                    </a:lnTo>
                    <a:lnTo>
                      <a:pt x="227" y="879"/>
                    </a:lnTo>
                    <a:lnTo>
                      <a:pt x="284" y="851"/>
                    </a:lnTo>
                    <a:lnTo>
                      <a:pt x="340" y="879"/>
                    </a:lnTo>
                    <a:lnTo>
                      <a:pt x="255" y="964"/>
                    </a:lnTo>
                    <a:lnTo>
                      <a:pt x="199" y="964"/>
                    </a:lnTo>
                    <a:lnTo>
                      <a:pt x="0" y="1106"/>
                    </a:lnTo>
                    <a:lnTo>
                      <a:pt x="0" y="116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2444" y="2684"/>
                <a:ext cx="1049" cy="1304"/>
              </a:xfrm>
              <a:custGeom>
                <a:avLst/>
                <a:gdLst>
                  <a:gd name="T0" fmla="*/ 369 w 1049"/>
                  <a:gd name="T1" fmla="*/ 1304 h 1304"/>
                  <a:gd name="T2" fmla="*/ 426 w 1049"/>
                  <a:gd name="T3" fmla="*/ 1219 h 1304"/>
                  <a:gd name="T4" fmla="*/ 511 w 1049"/>
                  <a:gd name="T5" fmla="*/ 1190 h 1304"/>
                  <a:gd name="T6" fmla="*/ 567 w 1049"/>
                  <a:gd name="T7" fmla="*/ 1219 h 1304"/>
                  <a:gd name="T8" fmla="*/ 652 w 1049"/>
                  <a:gd name="T9" fmla="*/ 1134 h 1304"/>
                  <a:gd name="T10" fmla="*/ 709 w 1049"/>
                  <a:gd name="T11" fmla="*/ 1020 h 1304"/>
                  <a:gd name="T12" fmla="*/ 709 w 1049"/>
                  <a:gd name="T13" fmla="*/ 964 h 1304"/>
                  <a:gd name="T14" fmla="*/ 908 w 1049"/>
                  <a:gd name="T15" fmla="*/ 822 h 1304"/>
                  <a:gd name="T16" fmla="*/ 964 w 1049"/>
                  <a:gd name="T17" fmla="*/ 822 h 1304"/>
                  <a:gd name="T18" fmla="*/ 1049 w 1049"/>
                  <a:gd name="T19" fmla="*/ 737 h 1304"/>
                  <a:gd name="T20" fmla="*/ 993 w 1049"/>
                  <a:gd name="T21" fmla="*/ 709 h 1304"/>
                  <a:gd name="T22" fmla="*/ 936 w 1049"/>
                  <a:gd name="T23" fmla="*/ 737 h 1304"/>
                  <a:gd name="T24" fmla="*/ 879 w 1049"/>
                  <a:gd name="T25" fmla="*/ 709 h 1304"/>
                  <a:gd name="T26" fmla="*/ 964 w 1049"/>
                  <a:gd name="T27" fmla="*/ 680 h 1304"/>
                  <a:gd name="T28" fmla="*/ 964 w 1049"/>
                  <a:gd name="T29" fmla="*/ 652 h 1304"/>
                  <a:gd name="T30" fmla="*/ 851 w 1049"/>
                  <a:gd name="T31" fmla="*/ 567 h 1304"/>
                  <a:gd name="T32" fmla="*/ 766 w 1049"/>
                  <a:gd name="T33" fmla="*/ 425 h 1304"/>
                  <a:gd name="T34" fmla="*/ 879 w 1049"/>
                  <a:gd name="T35" fmla="*/ 312 h 1304"/>
                  <a:gd name="T36" fmla="*/ 851 w 1049"/>
                  <a:gd name="T37" fmla="*/ 227 h 1304"/>
                  <a:gd name="T38" fmla="*/ 794 w 1049"/>
                  <a:gd name="T39" fmla="*/ 227 h 1304"/>
                  <a:gd name="T40" fmla="*/ 794 w 1049"/>
                  <a:gd name="T41" fmla="*/ 170 h 1304"/>
                  <a:gd name="T42" fmla="*/ 709 w 1049"/>
                  <a:gd name="T43" fmla="*/ 170 h 1304"/>
                  <a:gd name="T44" fmla="*/ 709 w 1049"/>
                  <a:gd name="T45" fmla="*/ 142 h 1304"/>
                  <a:gd name="T46" fmla="*/ 681 w 1049"/>
                  <a:gd name="T47" fmla="*/ 0 h 1304"/>
                  <a:gd name="T48" fmla="*/ 567 w 1049"/>
                  <a:gd name="T49" fmla="*/ 28 h 1304"/>
                  <a:gd name="T50" fmla="*/ 511 w 1049"/>
                  <a:gd name="T51" fmla="*/ 0 h 1304"/>
                  <a:gd name="T52" fmla="*/ 482 w 1049"/>
                  <a:gd name="T53" fmla="*/ 113 h 1304"/>
                  <a:gd name="T54" fmla="*/ 369 w 1049"/>
                  <a:gd name="T55" fmla="*/ 113 h 1304"/>
                  <a:gd name="T56" fmla="*/ 369 w 1049"/>
                  <a:gd name="T57" fmla="*/ 170 h 1304"/>
                  <a:gd name="T58" fmla="*/ 312 w 1049"/>
                  <a:gd name="T59" fmla="*/ 170 h 1304"/>
                  <a:gd name="T60" fmla="*/ 284 w 1049"/>
                  <a:gd name="T61" fmla="*/ 283 h 1304"/>
                  <a:gd name="T62" fmla="*/ 199 w 1049"/>
                  <a:gd name="T63" fmla="*/ 283 h 1304"/>
                  <a:gd name="T64" fmla="*/ 142 w 1049"/>
                  <a:gd name="T65" fmla="*/ 312 h 1304"/>
                  <a:gd name="T66" fmla="*/ 171 w 1049"/>
                  <a:gd name="T67" fmla="*/ 368 h 1304"/>
                  <a:gd name="T68" fmla="*/ 57 w 1049"/>
                  <a:gd name="T69" fmla="*/ 538 h 1304"/>
                  <a:gd name="T70" fmla="*/ 0 w 1049"/>
                  <a:gd name="T71" fmla="*/ 680 h 1304"/>
                  <a:gd name="T72" fmla="*/ 29 w 1049"/>
                  <a:gd name="T73" fmla="*/ 709 h 1304"/>
                  <a:gd name="T74" fmla="*/ 29 w 1049"/>
                  <a:gd name="T75" fmla="*/ 765 h 1304"/>
                  <a:gd name="T76" fmla="*/ 114 w 1049"/>
                  <a:gd name="T77" fmla="*/ 765 h 1304"/>
                  <a:gd name="T78" fmla="*/ 114 w 1049"/>
                  <a:gd name="T79" fmla="*/ 822 h 1304"/>
                  <a:gd name="T80" fmla="*/ 199 w 1049"/>
                  <a:gd name="T81" fmla="*/ 822 h 1304"/>
                  <a:gd name="T82" fmla="*/ 171 w 1049"/>
                  <a:gd name="T83" fmla="*/ 879 h 1304"/>
                  <a:gd name="T84" fmla="*/ 256 w 1049"/>
                  <a:gd name="T85" fmla="*/ 935 h 1304"/>
                  <a:gd name="T86" fmla="*/ 284 w 1049"/>
                  <a:gd name="T87" fmla="*/ 992 h 1304"/>
                  <a:gd name="T88" fmla="*/ 256 w 1049"/>
                  <a:gd name="T89" fmla="*/ 1105 h 1304"/>
                  <a:gd name="T90" fmla="*/ 341 w 1049"/>
                  <a:gd name="T91" fmla="*/ 1190 h 1304"/>
                  <a:gd name="T92" fmla="*/ 312 w 1049"/>
                  <a:gd name="T93" fmla="*/ 1276 h 1304"/>
                  <a:gd name="T94" fmla="*/ 369 w 1049"/>
                  <a:gd name="T95" fmla="*/ 1304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9" h="1304">
                    <a:moveTo>
                      <a:pt x="369" y="1304"/>
                    </a:moveTo>
                    <a:lnTo>
                      <a:pt x="426" y="1219"/>
                    </a:lnTo>
                    <a:lnTo>
                      <a:pt x="511" y="1190"/>
                    </a:lnTo>
                    <a:lnTo>
                      <a:pt x="567" y="1219"/>
                    </a:lnTo>
                    <a:lnTo>
                      <a:pt x="652" y="1134"/>
                    </a:lnTo>
                    <a:lnTo>
                      <a:pt x="709" y="1020"/>
                    </a:lnTo>
                    <a:lnTo>
                      <a:pt x="709" y="964"/>
                    </a:lnTo>
                    <a:lnTo>
                      <a:pt x="908" y="822"/>
                    </a:lnTo>
                    <a:lnTo>
                      <a:pt x="964" y="822"/>
                    </a:lnTo>
                    <a:lnTo>
                      <a:pt x="1049" y="737"/>
                    </a:lnTo>
                    <a:lnTo>
                      <a:pt x="993" y="709"/>
                    </a:lnTo>
                    <a:lnTo>
                      <a:pt x="936" y="737"/>
                    </a:lnTo>
                    <a:lnTo>
                      <a:pt x="879" y="709"/>
                    </a:lnTo>
                    <a:lnTo>
                      <a:pt x="964" y="680"/>
                    </a:lnTo>
                    <a:lnTo>
                      <a:pt x="964" y="652"/>
                    </a:lnTo>
                    <a:lnTo>
                      <a:pt x="851" y="567"/>
                    </a:lnTo>
                    <a:lnTo>
                      <a:pt x="766" y="425"/>
                    </a:lnTo>
                    <a:lnTo>
                      <a:pt x="879" y="312"/>
                    </a:lnTo>
                    <a:lnTo>
                      <a:pt x="851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709" y="170"/>
                    </a:lnTo>
                    <a:lnTo>
                      <a:pt x="709" y="142"/>
                    </a:lnTo>
                    <a:lnTo>
                      <a:pt x="681" y="0"/>
                    </a:lnTo>
                    <a:lnTo>
                      <a:pt x="567" y="28"/>
                    </a:lnTo>
                    <a:lnTo>
                      <a:pt x="511" y="0"/>
                    </a:lnTo>
                    <a:lnTo>
                      <a:pt x="482" y="113"/>
                    </a:lnTo>
                    <a:lnTo>
                      <a:pt x="369" y="113"/>
                    </a:lnTo>
                    <a:lnTo>
                      <a:pt x="369" y="170"/>
                    </a:lnTo>
                    <a:lnTo>
                      <a:pt x="312" y="170"/>
                    </a:lnTo>
                    <a:lnTo>
                      <a:pt x="284" y="283"/>
                    </a:lnTo>
                    <a:lnTo>
                      <a:pt x="199" y="283"/>
                    </a:lnTo>
                    <a:lnTo>
                      <a:pt x="142" y="312"/>
                    </a:lnTo>
                    <a:lnTo>
                      <a:pt x="171" y="368"/>
                    </a:lnTo>
                    <a:lnTo>
                      <a:pt x="57" y="538"/>
                    </a:lnTo>
                    <a:lnTo>
                      <a:pt x="0" y="680"/>
                    </a:lnTo>
                    <a:lnTo>
                      <a:pt x="29" y="709"/>
                    </a:lnTo>
                    <a:lnTo>
                      <a:pt x="29" y="765"/>
                    </a:lnTo>
                    <a:lnTo>
                      <a:pt x="114" y="765"/>
                    </a:lnTo>
                    <a:lnTo>
                      <a:pt x="114" y="822"/>
                    </a:lnTo>
                    <a:lnTo>
                      <a:pt x="199" y="822"/>
                    </a:lnTo>
                    <a:lnTo>
                      <a:pt x="171" y="879"/>
                    </a:lnTo>
                    <a:lnTo>
                      <a:pt x="256" y="935"/>
                    </a:lnTo>
                    <a:lnTo>
                      <a:pt x="284" y="992"/>
                    </a:lnTo>
                    <a:lnTo>
                      <a:pt x="256" y="1105"/>
                    </a:lnTo>
                    <a:lnTo>
                      <a:pt x="341" y="1190"/>
                    </a:lnTo>
                    <a:lnTo>
                      <a:pt x="312" y="1276"/>
                    </a:lnTo>
                    <a:lnTo>
                      <a:pt x="369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3720" y="2372"/>
                <a:ext cx="709" cy="765"/>
              </a:xfrm>
              <a:custGeom>
                <a:avLst/>
                <a:gdLst>
                  <a:gd name="T0" fmla="*/ 595 w 709"/>
                  <a:gd name="T1" fmla="*/ 28 h 765"/>
                  <a:gd name="T2" fmla="*/ 454 w 709"/>
                  <a:gd name="T3" fmla="*/ 0 h 765"/>
                  <a:gd name="T4" fmla="*/ 369 w 709"/>
                  <a:gd name="T5" fmla="*/ 57 h 765"/>
                  <a:gd name="T6" fmla="*/ 227 w 709"/>
                  <a:gd name="T7" fmla="*/ 85 h 765"/>
                  <a:gd name="T8" fmla="*/ 199 w 709"/>
                  <a:gd name="T9" fmla="*/ 57 h 765"/>
                  <a:gd name="T10" fmla="*/ 142 w 709"/>
                  <a:gd name="T11" fmla="*/ 57 h 765"/>
                  <a:gd name="T12" fmla="*/ 114 w 709"/>
                  <a:gd name="T13" fmla="*/ 170 h 765"/>
                  <a:gd name="T14" fmla="*/ 170 w 709"/>
                  <a:gd name="T15" fmla="*/ 227 h 765"/>
                  <a:gd name="T16" fmla="*/ 255 w 709"/>
                  <a:gd name="T17" fmla="*/ 170 h 765"/>
                  <a:gd name="T18" fmla="*/ 284 w 709"/>
                  <a:gd name="T19" fmla="*/ 198 h 765"/>
                  <a:gd name="T20" fmla="*/ 227 w 709"/>
                  <a:gd name="T21" fmla="*/ 312 h 765"/>
                  <a:gd name="T22" fmla="*/ 227 w 709"/>
                  <a:gd name="T23" fmla="*/ 369 h 765"/>
                  <a:gd name="T24" fmla="*/ 85 w 709"/>
                  <a:gd name="T25" fmla="*/ 425 h 765"/>
                  <a:gd name="T26" fmla="*/ 85 w 709"/>
                  <a:gd name="T27" fmla="*/ 454 h 765"/>
                  <a:gd name="T28" fmla="*/ 114 w 709"/>
                  <a:gd name="T29" fmla="*/ 510 h 765"/>
                  <a:gd name="T30" fmla="*/ 114 w 709"/>
                  <a:gd name="T31" fmla="*/ 539 h 765"/>
                  <a:gd name="T32" fmla="*/ 0 w 709"/>
                  <a:gd name="T33" fmla="*/ 624 h 765"/>
                  <a:gd name="T34" fmla="*/ 0 w 709"/>
                  <a:gd name="T35" fmla="*/ 680 h 765"/>
                  <a:gd name="T36" fmla="*/ 142 w 709"/>
                  <a:gd name="T37" fmla="*/ 737 h 765"/>
                  <a:gd name="T38" fmla="*/ 284 w 709"/>
                  <a:gd name="T39" fmla="*/ 652 h 765"/>
                  <a:gd name="T40" fmla="*/ 340 w 709"/>
                  <a:gd name="T41" fmla="*/ 709 h 765"/>
                  <a:gd name="T42" fmla="*/ 397 w 709"/>
                  <a:gd name="T43" fmla="*/ 709 h 765"/>
                  <a:gd name="T44" fmla="*/ 397 w 709"/>
                  <a:gd name="T45" fmla="*/ 652 h 765"/>
                  <a:gd name="T46" fmla="*/ 425 w 709"/>
                  <a:gd name="T47" fmla="*/ 652 h 765"/>
                  <a:gd name="T48" fmla="*/ 454 w 709"/>
                  <a:gd name="T49" fmla="*/ 709 h 765"/>
                  <a:gd name="T50" fmla="*/ 539 w 709"/>
                  <a:gd name="T51" fmla="*/ 765 h 765"/>
                  <a:gd name="T52" fmla="*/ 539 w 709"/>
                  <a:gd name="T53" fmla="*/ 709 h 765"/>
                  <a:gd name="T54" fmla="*/ 624 w 709"/>
                  <a:gd name="T55" fmla="*/ 765 h 765"/>
                  <a:gd name="T56" fmla="*/ 652 w 709"/>
                  <a:gd name="T57" fmla="*/ 680 h 765"/>
                  <a:gd name="T58" fmla="*/ 624 w 709"/>
                  <a:gd name="T59" fmla="*/ 624 h 765"/>
                  <a:gd name="T60" fmla="*/ 652 w 709"/>
                  <a:gd name="T61" fmla="*/ 595 h 765"/>
                  <a:gd name="T62" fmla="*/ 709 w 709"/>
                  <a:gd name="T63" fmla="*/ 652 h 765"/>
                  <a:gd name="T64" fmla="*/ 709 w 709"/>
                  <a:gd name="T65" fmla="*/ 539 h 765"/>
                  <a:gd name="T66" fmla="*/ 652 w 709"/>
                  <a:gd name="T67" fmla="*/ 482 h 765"/>
                  <a:gd name="T68" fmla="*/ 595 w 709"/>
                  <a:gd name="T69" fmla="*/ 255 h 765"/>
                  <a:gd name="T70" fmla="*/ 595 w 709"/>
                  <a:gd name="T71" fmla="*/ 28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9" h="765">
                    <a:moveTo>
                      <a:pt x="595" y="28"/>
                    </a:moveTo>
                    <a:lnTo>
                      <a:pt x="454" y="0"/>
                    </a:lnTo>
                    <a:lnTo>
                      <a:pt x="369" y="57"/>
                    </a:lnTo>
                    <a:lnTo>
                      <a:pt x="227" y="85"/>
                    </a:lnTo>
                    <a:lnTo>
                      <a:pt x="199" y="57"/>
                    </a:lnTo>
                    <a:lnTo>
                      <a:pt x="142" y="57"/>
                    </a:lnTo>
                    <a:lnTo>
                      <a:pt x="114" y="170"/>
                    </a:lnTo>
                    <a:lnTo>
                      <a:pt x="170" y="227"/>
                    </a:lnTo>
                    <a:lnTo>
                      <a:pt x="255" y="170"/>
                    </a:lnTo>
                    <a:lnTo>
                      <a:pt x="284" y="198"/>
                    </a:lnTo>
                    <a:lnTo>
                      <a:pt x="227" y="312"/>
                    </a:lnTo>
                    <a:lnTo>
                      <a:pt x="227" y="369"/>
                    </a:lnTo>
                    <a:lnTo>
                      <a:pt x="85" y="425"/>
                    </a:lnTo>
                    <a:lnTo>
                      <a:pt x="85" y="454"/>
                    </a:lnTo>
                    <a:lnTo>
                      <a:pt x="114" y="510"/>
                    </a:lnTo>
                    <a:lnTo>
                      <a:pt x="114" y="539"/>
                    </a:lnTo>
                    <a:lnTo>
                      <a:pt x="0" y="624"/>
                    </a:lnTo>
                    <a:lnTo>
                      <a:pt x="0" y="680"/>
                    </a:lnTo>
                    <a:lnTo>
                      <a:pt x="142" y="737"/>
                    </a:lnTo>
                    <a:lnTo>
                      <a:pt x="284" y="652"/>
                    </a:lnTo>
                    <a:lnTo>
                      <a:pt x="340" y="709"/>
                    </a:lnTo>
                    <a:lnTo>
                      <a:pt x="397" y="709"/>
                    </a:lnTo>
                    <a:lnTo>
                      <a:pt x="397" y="652"/>
                    </a:lnTo>
                    <a:lnTo>
                      <a:pt x="425" y="652"/>
                    </a:lnTo>
                    <a:lnTo>
                      <a:pt x="454" y="709"/>
                    </a:lnTo>
                    <a:lnTo>
                      <a:pt x="539" y="765"/>
                    </a:lnTo>
                    <a:lnTo>
                      <a:pt x="539" y="709"/>
                    </a:lnTo>
                    <a:lnTo>
                      <a:pt x="624" y="765"/>
                    </a:lnTo>
                    <a:lnTo>
                      <a:pt x="652" y="680"/>
                    </a:lnTo>
                    <a:lnTo>
                      <a:pt x="624" y="624"/>
                    </a:lnTo>
                    <a:lnTo>
                      <a:pt x="652" y="595"/>
                    </a:lnTo>
                    <a:lnTo>
                      <a:pt x="709" y="652"/>
                    </a:lnTo>
                    <a:lnTo>
                      <a:pt x="709" y="539"/>
                    </a:lnTo>
                    <a:lnTo>
                      <a:pt x="652" y="482"/>
                    </a:lnTo>
                    <a:lnTo>
                      <a:pt x="595" y="255"/>
                    </a:lnTo>
                    <a:lnTo>
                      <a:pt x="595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2955" y="1068"/>
                <a:ext cx="1134" cy="1559"/>
              </a:xfrm>
              <a:custGeom>
                <a:avLst/>
                <a:gdLst>
                  <a:gd name="T0" fmla="*/ 567 w 1134"/>
                  <a:gd name="T1" fmla="*/ 1531 h 1559"/>
                  <a:gd name="T2" fmla="*/ 680 w 1134"/>
                  <a:gd name="T3" fmla="*/ 1559 h 1559"/>
                  <a:gd name="T4" fmla="*/ 737 w 1134"/>
                  <a:gd name="T5" fmla="*/ 1531 h 1559"/>
                  <a:gd name="T6" fmla="*/ 765 w 1134"/>
                  <a:gd name="T7" fmla="*/ 1474 h 1559"/>
                  <a:gd name="T8" fmla="*/ 879 w 1134"/>
                  <a:gd name="T9" fmla="*/ 1474 h 1559"/>
                  <a:gd name="T10" fmla="*/ 907 w 1134"/>
                  <a:gd name="T11" fmla="*/ 1361 h 1559"/>
                  <a:gd name="T12" fmla="*/ 935 w 1134"/>
                  <a:gd name="T13" fmla="*/ 1361 h 1559"/>
                  <a:gd name="T14" fmla="*/ 964 w 1134"/>
                  <a:gd name="T15" fmla="*/ 1361 h 1559"/>
                  <a:gd name="T16" fmla="*/ 1049 w 1134"/>
                  <a:gd name="T17" fmla="*/ 1304 h 1559"/>
                  <a:gd name="T18" fmla="*/ 992 w 1134"/>
                  <a:gd name="T19" fmla="*/ 1191 h 1559"/>
                  <a:gd name="T20" fmla="*/ 907 w 1134"/>
                  <a:gd name="T21" fmla="*/ 1191 h 1559"/>
                  <a:gd name="T22" fmla="*/ 992 w 1134"/>
                  <a:gd name="T23" fmla="*/ 1020 h 1559"/>
                  <a:gd name="T24" fmla="*/ 992 w 1134"/>
                  <a:gd name="T25" fmla="*/ 964 h 1559"/>
                  <a:gd name="T26" fmla="*/ 1049 w 1134"/>
                  <a:gd name="T27" fmla="*/ 822 h 1559"/>
                  <a:gd name="T28" fmla="*/ 1020 w 1134"/>
                  <a:gd name="T29" fmla="*/ 624 h 1559"/>
                  <a:gd name="T30" fmla="*/ 935 w 1134"/>
                  <a:gd name="T31" fmla="*/ 595 h 1559"/>
                  <a:gd name="T32" fmla="*/ 907 w 1134"/>
                  <a:gd name="T33" fmla="*/ 539 h 1559"/>
                  <a:gd name="T34" fmla="*/ 992 w 1134"/>
                  <a:gd name="T35" fmla="*/ 453 h 1559"/>
                  <a:gd name="T36" fmla="*/ 1077 w 1134"/>
                  <a:gd name="T37" fmla="*/ 453 h 1559"/>
                  <a:gd name="T38" fmla="*/ 1077 w 1134"/>
                  <a:gd name="T39" fmla="*/ 425 h 1559"/>
                  <a:gd name="T40" fmla="*/ 1020 w 1134"/>
                  <a:gd name="T41" fmla="*/ 368 h 1559"/>
                  <a:gd name="T42" fmla="*/ 1134 w 1134"/>
                  <a:gd name="T43" fmla="*/ 340 h 1559"/>
                  <a:gd name="T44" fmla="*/ 1077 w 1134"/>
                  <a:gd name="T45" fmla="*/ 255 h 1559"/>
                  <a:gd name="T46" fmla="*/ 992 w 1134"/>
                  <a:gd name="T47" fmla="*/ 227 h 1559"/>
                  <a:gd name="T48" fmla="*/ 1020 w 1134"/>
                  <a:gd name="T49" fmla="*/ 198 h 1559"/>
                  <a:gd name="T50" fmla="*/ 935 w 1134"/>
                  <a:gd name="T51" fmla="*/ 142 h 1559"/>
                  <a:gd name="T52" fmla="*/ 964 w 1134"/>
                  <a:gd name="T53" fmla="*/ 85 h 1559"/>
                  <a:gd name="T54" fmla="*/ 1020 w 1134"/>
                  <a:gd name="T55" fmla="*/ 57 h 1559"/>
                  <a:gd name="T56" fmla="*/ 964 w 1134"/>
                  <a:gd name="T57" fmla="*/ 28 h 1559"/>
                  <a:gd name="T58" fmla="*/ 879 w 1134"/>
                  <a:gd name="T59" fmla="*/ 57 h 1559"/>
                  <a:gd name="T60" fmla="*/ 765 w 1134"/>
                  <a:gd name="T61" fmla="*/ 0 h 1559"/>
                  <a:gd name="T62" fmla="*/ 737 w 1134"/>
                  <a:gd name="T63" fmla="*/ 28 h 1559"/>
                  <a:gd name="T64" fmla="*/ 708 w 1134"/>
                  <a:gd name="T65" fmla="*/ 28 h 1559"/>
                  <a:gd name="T66" fmla="*/ 595 w 1134"/>
                  <a:gd name="T67" fmla="*/ 57 h 1559"/>
                  <a:gd name="T68" fmla="*/ 567 w 1134"/>
                  <a:gd name="T69" fmla="*/ 0 h 1559"/>
                  <a:gd name="T70" fmla="*/ 312 w 1134"/>
                  <a:gd name="T71" fmla="*/ 0 h 1559"/>
                  <a:gd name="T72" fmla="*/ 283 w 1134"/>
                  <a:gd name="T73" fmla="*/ 142 h 1559"/>
                  <a:gd name="T74" fmla="*/ 198 w 1134"/>
                  <a:gd name="T75" fmla="*/ 170 h 1559"/>
                  <a:gd name="T76" fmla="*/ 170 w 1134"/>
                  <a:gd name="T77" fmla="*/ 255 h 1559"/>
                  <a:gd name="T78" fmla="*/ 283 w 1134"/>
                  <a:gd name="T79" fmla="*/ 482 h 1559"/>
                  <a:gd name="T80" fmla="*/ 198 w 1134"/>
                  <a:gd name="T81" fmla="*/ 595 h 1559"/>
                  <a:gd name="T82" fmla="*/ 113 w 1134"/>
                  <a:gd name="T83" fmla="*/ 595 h 1559"/>
                  <a:gd name="T84" fmla="*/ 113 w 1134"/>
                  <a:gd name="T85" fmla="*/ 680 h 1559"/>
                  <a:gd name="T86" fmla="*/ 141 w 1134"/>
                  <a:gd name="T87" fmla="*/ 737 h 1559"/>
                  <a:gd name="T88" fmla="*/ 170 w 1134"/>
                  <a:gd name="T89" fmla="*/ 822 h 1559"/>
                  <a:gd name="T90" fmla="*/ 198 w 1134"/>
                  <a:gd name="T91" fmla="*/ 907 h 1559"/>
                  <a:gd name="T92" fmla="*/ 198 w 1134"/>
                  <a:gd name="T93" fmla="*/ 964 h 1559"/>
                  <a:gd name="T94" fmla="*/ 56 w 1134"/>
                  <a:gd name="T95" fmla="*/ 964 h 1559"/>
                  <a:gd name="T96" fmla="*/ 28 w 1134"/>
                  <a:gd name="T97" fmla="*/ 1020 h 1559"/>
                  <a:gd name="T98" fmla="*/ 56 w 1134"/>
                  <a:gd name="T99" fmla="*/ 1020 h 1559"/>
                  <a:gd name="T100" fmla="*/ 28 w 1134"/>
                  <a:gd name="T101" fmla="*/ 1134 h 1559"/>
                  <a:gd name="T102" fmla="*/ 56 w 1134"/>
                  <a:gd name="T103" fmla="*/ 1162 h 1559"/>
                  <a:gd name="T104" fmla="*/ 0 w 1134"/>
                  <a:gd name="T105" fmla="*/ 1276 h 1559"/>
                  <a:gd name="T106" fmla="*/ 170 w 1134"/>
                  <a:gd name="T107" fmla="*/ 1276 h 1559"/>
                  <a:gd name="T108" fmla="*/ 255 w 1134"/>
                  <a:gd name="T109" fmla="*/ 1332 h 1559"/>
                  <a:gd name="T110" fmla="*/ 312 w 1134"/>
                  <a:gd name="T111" fmla="*/ 1446 h 1559"/>
                  <a:gd name="T112" fmla="*/ 453 w 1134"/>
                  <a:gd name="T113" fmla="*/ 1417 h 1559"/>
                  <a:gd name="T114" fmla="*/ 453 w 1134"/>
                  <a:gd name="T115" fmla="*/ 1502 h 1559"/>
                  <a:gd name="T116" fmla="*/ 567 w 1134"/>
                  <a:gd name="T117" fmla="*/ 1531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34" h="1559">
                    <a:moveTo>
                      <a:pt x="567" y="1531"/>
                    </a:moveTo>
                    <a:lnTo>
                      <a:pt x="680" y="1559"/>
                    </a:lnTo>
                    <a:lnTo>
                      <a:pt x="737" y="1531"/>
                    </a:lnTo>
                    <a:lnTo>
                      <a:pt x="765" y="1474"/>
                    </a:lnTo>
                    <a:lnTo>
                      <a:pt x="879" y="1474"/>
                    </a:lnTo>
                    <a:lnTo>
                      <a:pt x="907" y="1361"/>
                    </a:lnTo>
                    <a:lnTo>
                      <a:pt x="935" y="1361"/>
                    </a:lnTo>
                    <a:lnTo>
                      <a:pt x="964" y="1361"/>
                    </a:lnTo>
                    <a:lnTo>
                      <a:pt x="1049" y="1304"/>
                    </a:lnTo>
                    <a:lnTo>
                      <a:pt x="992" y="1191"/>
                    </a:lnTo>
                    <a:lnTo>
                      <a:pt x="907" y="1191"/>
                    </a:lnTo>
                    <a:lnTo>
                      <a:pt x="992" y="1020"/>
                    </a:lnTo>
                    <a:lnTo>
                      <a:pt x="992" y="964"/>
                    </a:lnTo>
                    <a:lnTo>
                      <a:pt x="1049" y="822"/>
                    </a:lnTo>
                    <a:lnTo>
                      <a:pt x="1020" y="624"/>
                    </a:lnTo>
                    <a:lnTo>
                      <a:pt x="935" y="595"/>
                    </a:lnTo>
                    <a:lnTo>
                      <a:pt x="907" y="539"/>
                    </a:lnTo>
                    <a:lnTo>
                      <a:pt x="992" y="453"/>
                    </a:lnTo>
                    <a:lnTo>
                      <a:pt x="1077" y="453"/>
                    </a:lnTo>
                    <a:lnTo>
                      <a:pt x="1077" y="425"/>
                    </a:lnTo>
                    <a:lnTo>
                      <a:pt x="1020" y="368"/>
                    </a:lnTo>
                    <a:lnTo>
                      <a:pt x="1134" y="340"/>
                    </a:lnTo>
                    <a:lnTo>
                      <a:pt x="1077" y="255"/>
                    </a:lnTo>
                    <a:lnTo>
                      <a:pt x="992" y="227"/>
                    </a:lnTo>
                    <a:lnTo>
                      <a:pt x="1020" y="198"/>
                    </a:lnTo>
                    <a:lnTo>
                      <a:pt x="935" y="142"/>
                    </a:lnTo>
                    <a:lnTo>
                      <a:pt x="964" y="85"/>
                    </a:lnTo>
                    <a:lnTo>
                      <a:pt x="1020" y="57"/>
                    </a:lnTo>
                    <a:lnTo>
                      <a:pt x="964" y="28"/>
                    </a:lnTo>
                    <a:lnTo>
                      <a:pt x="879" y="57"/>
                    </a:lnTo>
                    <a:lnTo>
                      <a:pt x="765" y="0"/>
                    </a:lnTo>
                    <a:lnTo>
                      <a:pt x="737" y="28"/>
                    </a:lnTo>
                    <a:lnTo>
                      <a:pt x="708" y="28"/>
                    </a:lnTo>
                    <a:lnTo>
                      <a:pt x="595" y="57"/>
                    </a:lnTo>
                    <a:lnTo>
                      <a:pt x="567" y="0"/>
                    </a:lnTo>
                    <a:lnTo>
                      <a:pt x="312" y="0"/>
                    </a:lnTo>
                    <a:lnTo>
                      <a:pt x="283" y="142"/>
                    </a:lnTo>
                    <a:lnTo>
                      <a:pt x="198" y="170"/>
                    </a:lnTo>
                    <a:lnTo>
                      <a:pt x="170" y="255"/>
                    </a:lnTo>
                    <a:lnTo>
                      <a:pt x="283" y="482"/>
                    </a:lnTo>
                    <a:lnTo>
                      <a:pt x="198" y="595"/>
                    </a:lnTo>
                    <a:lnTo>
                      <a:pt x="113" y="595"/>
                    </a:lnTo>
                    <a:lnTo>
                      <a:pt x="113" y="680"/>
                    </a:lnTo>
                    <a:lnTo>
                      <a:pt x="141" y="737"/>
                    </a:lnTo>
                    <a:lnTo>
                      <a:pt x="170" y="822"/>
                    </a:lnTo>
                    <a:lnTo>
                      <a:pt x="198" y="907"/>
                    </a:lnTo>
                    <a:lnTo>
                      <a:pt x="198" y="964"/>
                    </a:lnTo>
                    <a:lnTo>
                      <a:pt x="56" y="964"/>
                    </a:lnTo>
                    <a:lnTo>
                      <a:pt x="28" y="1020"/>
                    </a:lnTo>
                    <a:lnTo>
                      <a:pt x="56" y="1020"/>
                    </a:lnTo>
                    <a:lnTo>
                      <a:pt x="28" y="1134"/>
                    </a:lnTo>
                    <a:lnTo>
                      <a:pt x="56" y="1162"/>
                    </a:lnTo>
                    <a:lnTo>
                      <a:pt x="0" y="1276"/>
                    </a:lnTo>
                    <a:lnTo>
                      <a:pt x="170" y="1276"/>
                    </a:lnTo>
                    <a:lnTo>
                      <a:pt x="255" y="1332"/>
                    </a:lnTo>
                    <a:lnTo>
                      <a:pt x="312" y="1446"/>
                    </a:lnTo>
                    <a:lnTo>
                      <a:pt x="453" y="1417"/>
                    </a:lnTo>
                    <a:lnTo>
                      <a:pt x="453" y="1502"/>
                    </a:lnTo>
                    <a:lnTo>
                      <a:pt x="567" y="153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3919" y="1947"/>
                <a:ext cx="992" cy="510"/>
              </a:xfrm>
              <a:custGeom>
                <a:avLst/>
                <a:gdLst>
                  <a:gd name="T0" fmla="*/ 396 w 992"/>
                  <a:gd name="T1" fmla="*/ 453 h 510"/>
                  <a:gd name="T2" fmla="*/ 255 w 992"/>
                  <a:gd name="T3" fmla="*/ 425 h 510"/>
                  <a:gd name="T4" fmla="*/ 170 w 992"/>
                  <a:gd name="T5" fmla="*/ 482 h 510"/>
                  <a:gd name="T6" fmla="*/ 28 w 992"/>
                  <a:gd name="T7" fmla="*/ 510 h 510"/>
                  <a:gd name="T8" fmla="*/ 0 w 992"/>
                  <a:gd name="T9" fmla="*/ 482 h 510"/>
                  <a:gd name="T10" fmla="*/ 85 w 992"/>
                  <a:gd name="T11" fmla="*/ 425 h 510"/>
                  <a:gd name="T12" fmla="*/ 170 w 992"/>
                  <a:gd name="T13" fmla="*/ 312 h 510"/>
                  <a:gd name="T14" fmla="*/ 170 w 992"/>
                  <a:gd name="T15" fmla="*/ 198 h 510"/>
                  <a:gd name="T16" fmla="*/ 311 w 992"/>
                  <a:gd name="T17" fmla="*/ 227 h 510"/>
                  <a:gd name="T18" fmla="*/ 482 w 992"/>
                  <a:gd name="T19" fmla="*/ 198 h 510"/>
                  <a:gd name="T20" fmla="*/ 623 w 992"/>
                  <a:gd name="T21" fmla="*/ 0 h 510"/>
                  <a:gd name="T22" fmla="*/ 708 w 992"/>
                  <a:gd name="T23" fmla="*/ 56 h 510"/>
                  <a:gd name="T24" fmla="*/ 680 w 992"/>
                  <a:gd name="T25" fmla="*/ 170 h 510"/>
                  <a:gd name="T26" fmla="*/ 737 w 992"/>
                  <a:gd name="T27" fmla="*/ 198 h 510"/>
                  <a:gd name="T28" fmla="*/ 737 w 992"/>
                  <a:gd name="T29" fmla="*/ 227 h 510"/>
                  <a:gd name="T30" fmla="*/ 765 w 992"/>
                  <a:gd name="T31" fmla="*/ 255 h 510"/>
                  <a:gd name="T32" fmla="*/ 850 w 992"/>
                  <a:gd name="T33" fmla="*/ 198 h 510"/>
                  <a:gd name="T34" fmla="*/ 963 w 992"/>
                  <a:gd name="T35" fmla="*/ 227 h 510"/>
                  <a:gd name="T36" fmla="*/ 992 w 992"/>
                  <a:gd name="T37" fmla="*/ 340 h 510"/>
                  <a:gd name="T38" fmla="*/ 907 w 992"/>
                  <a:gd name="T39" fmla="*/ 340 h 510"/>
                  <a:gd name="T40" fmla="*/ 850 w 992"/>
                  <a:gd name="T41" fmla="*/ 510 h 510"/>
                  <a:gd name="T42" fmla="*/ 623 w 992"/>
                  <a:gd name="T43" fmla="*/ 453 h 510"/>
                  <a:gd name="T44" fmla="*/ 595 w 992"/>
                  <a:gd name="T45" fmla="*/ 340 h 510"/>
                  <a:gd name="T46" fmla="*/ 425 w 992"/>
                  <a:gd name="T47" fmla="*/ 397 h 510"/>
                  <a:gd name="T48" fmla="*/ 396 w 992"/>
                  <a:gd name="T49" fmla="*/ 45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92" h="510">
                    <a:moveTo>
                      <a:pt x="396" y="453"/>
                    </a:moveTo>
                    <a:lnTo>
                      <a:pt x="255" y="425"/>
                    </a:lnTo>
                    <a:lnTo>
                      <a:pt x="170" y="482"/>
                    </a:lnTo>
                    <a:lnTo>
                      <a:pt x="28" y="510"/>
                    </a:lnTo>
                    <a:lnTo>
                      <a:pt x="0" y="482"/>
                    </a:lnTo>
                    <a:lnTo>
                      <a:pt x="85" y="425"/>
                    </a:lnTo>
                    <a:lnTo>
                      <a:pt x="170" y="312"/>
                    </a:lnTo>
                    <a:lnTo>
                      <a:pt x="170" y="198"/>
                    </a:lnTo>
                    <a:lnTo>
                      <a:pt x="311" y="227"/>
                    </a:lnTo>
                    <a:lnTo>
                      <a:pt x="482" y="198"/>
                    </a:lnTo>
                    <a:lnTo>
                      <a:pt x="623" y="0"/>
                    </a:lnTo>
                    <a:lnTo>
                      <a:pt x="708" y="56"/>
                    </a:lnTo>
                    <a:lnTo>
                      <a:pt x="680" y="170"/>
                    </a:lnTo>
                    <a:lnTo>
                      <a:pt x="737" y="198"/>
                    </a:lnTo>
                    <a:lnTo>
                      <a:pt x="737" y="227"/>
                    </a:lnTo>
                    <a:lnTo>
                      <a:pt x="765" y="255"/>
                    </a:lnTo>
                    <a:lnTo>
                      <a:pt x="850" y="198"/>
                    </a:lnTo>
                    <a:lnTo>
                      <a:pt x="963" y="227"/>
                    </a:lnTo>
                    <a:lnTo>
                      <a:pt x="992" y="340"/>
                    </a:lnTo>
                    <a:lnTo>
                      <a:pt x="907" y="340"/>
                    </a:lnTo>
                    <a:lnTo>
                      <a:pt x="850" y="510"/>
                    </a:lnTo>
                    <a:lnTo>
                      <a:pt x="623" y="453"/>
                    </a:lnTo>
                    <a:lnTo>
                      <a:pt x="595" y="340"/>
                    </a:lnTo>
                    <a:lnTo>
                      <a:pt x="425" y="397"/>
                    </a:lnTo>
                    <a:lnTo>
                      <a:pt x="396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3862" y="1181"/>
                <a:ext cx="1502" cy="1191"/>
              </a:xfrm>
              <a:custGeom>
                <a:avLst/>
                <a:gdLst>
                  <a:gd name="T0" fmla="*/ 1049 w 1502"/>
                  <a:gd name="T1" fmla="*/ 1106 h 1191"/>
                  <a:gd name="T2" fmla="*/ 1020 w 1502"/>
                  <a:gd name="T3" fmla="*/ 993 h 1191"/>
                  <a:gd name="T4" fmla="*/ 907 w 1502"/>
                  <a:gd name="T5" fmla="*/ 964 h 1191"/>
                  <a:gd name="T6" fmla="*/ 822 w 1502"/>
                  <a:gd name="T7" fmla="*/ 1021 h 1191"/>
                  <a:gd name="T8" fmla="*/ 794 w 1502"/>
                  <a:gd name="T9" fmla="*/ 993 h 1191"/>
                  <a:gd name="T10" fmla="*/ 794 w 1502"/>
                  <a:gd name="T11" fmla="*/ 964 h 1191"/>
                  <a:gd name="T12" fmla="*/ 737 w 1502"/>
                  <a:gd name="T13" fmla="*/ 936 h 1191"/>
                  <a:gd name="T14" fmla="*/ 765 w 1502"/>
                  <a:gd name="T15" fmla="*/ 822 h 1191"/>
                  <a:gd name="T16" fmla="*/ 680 w 1502"/>
                  <a:gd name="T17" fmla="*/ 766 h 1191"/>
                  <a:gd name="T18" fmla="*/ 539 w 1502"/>
                  <a:gd name="T19" fmla="*/ 964 h 1191"/>
                  <a:gd name="T20" fmla="*/ 368 w 1502"/>
                  <a:gd name="T21" fmla="*/ 993 h 1191"/>
                  <a:gd name="T22" fmla="*/ 227 w 1502"/>
                  <a:gd name="T23" fmla="*/ 964 h 1191"/>
                  <a:gd name="T24" fmla="*/ 227 w 1502"/>
                  <a:gd name="T25" fmla="*/ 1078 h 1191"/>
                  <a:gd name="T26" fmla="*/ 142 w 1502"/>
                  <a:gd name="T27" fmla="*/ 1191 h 1191"/>
                  <a:gd name="T28" fmla="*/ 85 w 1502"/>
                  <a:gd name="T29" fmla="*/ 1078 h 1191"/>
                  <a:gd name="T30" fmla="*/ 0 w 1502"/>
                  <a:gd name="T31" fmla="*/ 1078 h 1191"/>
                  <a:gd name="T32" fmla="*/ 85 w 1502"/>
                  <a:gd name="T33" fmla="*/ 907 h 1191"/>
                  <a:gd name="T34" fmla="*/ 85 w 1502"/>
                  <a:gd name="T35" fmla="*/ 851 h 1191"/>
                  <a:gd name="T36" fmla="*/ 142 w 1502"/>
                  <a:gd name="T37" fmla="*/ 709 h 1191"/>
                  <a:gd name="T38" fmla="*/ 113 w 1502"/>
                  <a:gd name="T39" fmla="*/ 511 h 1191"/>
                  <a:gd name="T40" fmla="*/ 28 w 1502"/>
                  <a:gd name="T41" fmla="*/ 482 h 1191"/>
                  <a:gd name="T42" fmla="*/ 0 w 1502"/>
                  <a:gd name="T43" fmla="*/ 426 h 1191"/>
                  <a:gd name="T44" fmla="*/ 85 w 1502"/>
                  <a:gd name="T45" fmla="*/ 340 h 1191"/>
                  <a:gd name="T46" fmla="*/ 170 w 1502"/>
                  <a:gd name="T47" fmla="*/ 340 h 1191"/>
                  <a:gd name="T48" fmla="*/ 170 w 1502"/>
                  <a:gd name="T49" fmla="*/ 312 h 1191"/>
                  <a:gd name="T50" fmla="*/ 113 w 1502"/>
                  <a:gd name="T51" fmla="*/ 255 h 1191"/>
                  <a:gd name="T52" fmla="*/ 227 w 1502"/>
                  <a:gd name="T53" fmla="*/ 227 h 1191"/>
                  <a:gd name="T54" fmla="*/ 283 w 1502"/>
                  <a:gd name="T55" fmla="*/ 312 h 1191"/>
                  <a:gd name="T56" fmla="*/ 510 w 1502"/>
                  <a:gd name="T57" fmla="*/ 454 h 1191"/>
                  <a:gd name="T58" fmla="*/ 624 w 1502"/>
                  <a:gd name="T59" fmla="*/ 482 h 1191"/>
                  <a:gd name="T60" fmla="*/ 624 w 1502"/>
                  <a:gd name="T61" fmla="*/ 340 h 1191"/>
                  <a:gd name="T62" fmla="*/ 794 w 1502"/>
                  <a:gd name="T63" fmla="*/ 85 h 1191"/>
                  <a:gd name="T64" fmla="*/ 907 w 1502"/>
                  <a:gd name="T65" fmla="*/ 0 h 1191"/>
                  <a:gd name="T66" fmla="*/ 907 w 1502"/>
                  <a:gd name="T67" fmla="*/ 227 h 1191"/>
                  <a:gd name="T68" fmla="*/ 964 w 1502"/>
                  <a:gd name="T69" fmla="*/ 340 h 1191"/>
                  <a:gd name="T70" fmla="*/ 964 w 1502"/>
                  <a:gd name="T71" fmla="*/ 482 h 1191"/>
                  <a:gd name="T72" fmla="*/ 1020 w 1502"/>
                  <a:gd name="T73" fmla="*/ 539 h 1191"/>
                  <a:gd name="T74" fmla="*/ 1077 w 1502"/>
                  <a:gd name="T75" fmla="*/ 539 h 1191"/>
                  <a:gd name="T76" fmla="*/ 1134 w 1502"/>
                  <a:gd name="T77" fmla="*/ 624 h 1191"/>
                  <a:gd name="T78" fmla="*/ 1247 w 1502"/>
                  <a:gd name="T79" fmla="*/ 624 h 1191"/>
                  <a:gd name="T80" fmla="*/ 1191 w 1502"/>
                  <a:gd name="T81" fmla="*/ 709 h 1191"/>
                  <a:gd name="T82" fmla="*/ 1332 w 1502"/>
                  <a:gd name="T83" fmla="*/ 709 h 1191"/>
                  <a:gd name="T84" fmla="*/ 1446 w 1502"/>
                  <a:gd name="T85" fmla="*/ 624 h 1191"/>
                  <a:gd name="T86" fmla="*/ 1502 w 1502"/>
                  <a:gd name="T87" fmla="*/ 652 h 1191"/>
                  <a:gd name="T88" fmla="*/ 1474 w 1502"/>
                  <a:gd name="T89" fmla="*/ 709 h 1191"/>
                  <a:gd name="T90" fmla="*/ 1446 w 1502"/>
                  <a:gd name="T91" fmla="*/ 907 h 1191"/>
                  <a:gd name="T92" fmla="*/ 1389 w 1502"/>
                  <a:gd name="T93" fmla="*/ 907 h 1191"/>
                  <a:gd name="T94" fmla="*/ 1332 w 1502"/>
                  <a:gd name="T95" fmla="*/ 879 h 1191"/>
                  <a:gd name="T96" fmla="*/ 1276 w 1502"/>
                  <a:gd name="T97" fmla="*/ 879 h 1191"/>
                  <a:gd name="T98" fmla="*/ 1276 w 1502"/>
                  <a:gd name="T99" fmla="*/ 822 h 1191"/>
                  <a:gd name="T100" fmla="*/ 1106 w 1502"/>
                  <a:gd name="T101" fmla="*/ 822 h 1191"/>
                  <a:gd name="T102" fmla="*/ 1106 w 1502"/>
                  <a:gd name="T103" fmla="*/ 879 h 1191"/>
                  <a:gd name="T104" fmla="*/ 1191 w 1502"/>
                  <a:gd name="T105" fmla="*/ 993 h 1191"/>
                  <a:gd name="T106" fmla="*/ 1162 w 1502"/>
                  <a:gd name="T107" fmla="*/ 1078 h 1191"/>
                  <a:gd name="T108" fmla="*/ 1049 w 1502"/>
                  <a:gd name="T109" fmla="*/ 1106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02" h="1191">
                    <a:moveTo>
                      <a:pt x="1049" y="1106"/>
                    </a:moveTo>
                    <a:lnTo>
                      <a:pt x="1020" y="993"/>
                    </a:lnTo>
                    <a:lnTo>
                      <a:pt x="907" y="964"/>
                    </a:lnTo>
                    <a:lnTo>
                      <a:pt x="822" y="1021"/>
                    </a:lnTo>
                    <a:lnTo>
                      <a:pt x="794" y="993"/>
                    </a:lnTo>
                    <a:lnTo>
                      <a:pt x="794" y="964"/>
                    </a:lnTo>
                    <a:lnTo>
                      <a:pt x="737" y="936"/>
                    </a:lnTo>
                    <a:lnTo>
                      <a:pt x="765" y="822"/>
                    </a:lnTo>
                    <a:lnTo>
                      <a:pt x="680" y="766"/>
                    </a:lnTo>
                    <a:lnTo>
                      <a:pt x="539" y="964"/>
                    </a:lnTo>
                    <a:lnTo>
                      <a:pt x="368" y="993"/>
                    </a:lnTo>
                    <a:lnTo>
                      <a:pt x="227" y="964"/>
                    </a:lnTo>
                    <a:lnTo>
                      <a:pt x="227" y="1078"/>
                    </a:lnTo>
                    <a:lnTo>
                      <a:pt x="142" y="1191"/>
                    </a:lnTo>
                    <a:lnTo>
                      <a:pt x="85" y="1078"/>
                    </a:lnTo>
                    <a:lnTo>
                      <a:pt x="0" y="1078"/>
                    </a:lnTo>
                    <a:lnTo>
                      <a:pt x="85" y="907"/>
                    </a:lnTo>
                    <a:lnTo>
                      <a:pt x="85" y="851"/>
                    </a:lnTo>
                    <a:lnTo>
                      <a:pt x="142" y="709"/>
                    </a:lnTo>
                    <a:lnTo>
                      <a:pt x="113" y="511"/>
                    </a:lnTo>
                    <a:lnTo>
                      <a:pt x="28" y="482"/>
                    </a:lnTo>
                    <a:lnTo>
                      <a:pt x="0" y="426"/>
                    </a:lnTo>
                    <a:lnTo>
                      <a:pt x="85" y="340"/>
                    </a:lnTo>
                    <a:lnTo>
                      <a:pt x="170" y="340"/>
                    </a:lnTo>
                    <a:lnTo>
                      <a:pt x="170" y="312"/>
                    </a:lnTo>
                    <a:lnTo>
                      <a:pt x="113" y="255"/>
                    </a:lnTo>
                    <a:lnTo>
                      <a:pt x="227" y="227"/>
                    </a:lnTo>
                    <a:lnTo>
                      <a:pt x="283" y="312"/>
                    </a:lnTo>
                    <a:lnTo>
                      <a:pt x="510" y="454"/>
                    </a:lnTo>
                    <a:lnTo>
                      <a:pt x="624" y="482"/>
                    </a:lnTo>
                    <a:lnTo>
                      <a:pt x="624" y="340"/>
                    </a:lnTo>
                    <a:lnTo>
                      <a:pt x="794" y="85"/>
                    </a:lnTo>
                    <a:lnTo>
                      <a:pt x="907" y="0"/>
                    </a:lnTo>
                    <a:lnTo>
                      <a:pt x="907" y="227"/>
                    </a:lnTo>
                    <a:lnTo>
                      <a:pt x="964" y="340"/>
                    </a:lnTo>
                    <a:lnTo>
                      <a:pt x="964" y="482"/>
                    </a:lnTo>
                    <a:lnTo>
                      <a:pt x="1020" y="539"/>
                    </a:lnTo>
                    <a:lnTo>
                      <a:pt x="1077" y="539"/>
                    </a:lnTo>
                    <a:lnTo>
                      <a:pt x="1134" y="624"/>
                    </a:lnTo>
                    <a:lnTo>
                      <a:pt x="1247" y="624"/>
                    </a:lnTo>
                    <a:lnTo>
                      <a:pt x="1191" y="709"/>
                    </a:lnTo>
                    <a:lnTo>
                      <a:pt x="1332" y="709"/>
                    </a:lnTo>
                    <a:lnTo>
                      <a:pt x="1446" y="624"/>
                    </a:lnTo>
                    <a:lnTo>
                      <a:pt x="1502" y="652"/>
                    </a:lnTo>
                    <a:lnTo>
                      <a:pt x="1474" y="709"/>
                    </a:lnTo>
                    <a:lnTo>
                      <a:pt x="1446" y="907"/>
                    </a:lnTo>
                    <a:lnTo>
                      <a:pt x="1389" y="907"/>
                    </a:lnTo>
                    <a:lnTo>
                      <a:pt x="1332" y="879"/>
                    </a:lnTo>
                    <a:lnTo>
                      <a:pt x="1276" y="879"/>
                    </a:lnTo>
                    <a:lnTo>
                      <a:pt x="1276" y="822"/>
                    </a:lnTo>
                    <a:lnTo>
                      <a:pt x="1106" y="822"/>
                    </a:lnTo>
                    <a:lnTo>
                      <a:pt x="1106" y="879"/>
                    </a:lnTo>
                    <a:lnTo>
                      <a:pt x="1191" y="993"/>
                    </a:lnTo>
                    <a:lnTo>
                      <a:pt x="1162" y="1078"/>
                    </a:lnTo>
                    <a:lnTo>
                      <a:pt x="1049" y="110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09" name="Freeform 945"/>
              <p:cNvSpPr>
                <a:spLocks/>
              </p:cNvSpPr>
              <p:nvPr/>
            </p:nvSpPr>
            <p:spPr bwMode="auto">
              <a:xfrm>
                <a:off x="4542" y="416"/>
                <a:ext cx="964" cy="1474"/>
              </a:xfrm>
              <a:custGeom>
                <a:avLst/>
                <a:gdLst>
                  <a:gd name="T0" fmla="*/ 227 w 964"/>
                  <a:gd name="T1" fmla="*/ 765 h 1474"/>
                  <a:gd name="T2" fmla="*/ 227 w 964"/>
                  <a:gd name="T3" fmla="*/ 992 h 1474"/>
                  <a:gd name="T4" fmla="*/ 284 w 964"/>
                  <a:gd name="T5" fmla="*/ 1105 h 1474"/>
                  <a:gd name="T6" fmla="*/ 284 w 964"/>
                  <a:gd name="T7" fmla="*/ 1247 h 1474"/>
                  <a:gd name="T8" fmla="*/ 340 w 964"/>
                  <a:gd name="T9" fmla="*/ 1304 h 1474"/>
                  <a:gd name="T10" fmla="*/ 397 w 964"/>
                  <a:gd name="T11" fmla="*/ 1304 h 1474"/>
                  <a:gd name="T12" fmla="*/ 454 w 964"/>
                  <a:gd name="T13" fmla="*/ 1389 h 1474"/>
                  <a:gd name="T14" fmla="*/ 567 w 964"/>
                  <a:gd name="T15" fmla="*/ 1389 h 1474"/>
                  <a:gd name="T16" fmla="*/ 511 w 964"/>
                  <a:gd name="T17" fmla="*/ 1474 h 1474"/>
                  <a:gd name="T18" fmla="*/ 652 w 964"/>
                  <a:gd name="T19" fmla="*/ 1474 h 1474"/>
                  <a:gd name="T20" fmla="*/ 766 w 964"/>
                  <a:gd name="T21" fmla="*/ 1389 h 1474"/>
                  <a:gd name="T22" fmla="*/ 822 w 964"/>
                  <a:gd name="T23" fmla="*/ 1417 h 1474"/>
                  <a:gd name="T24" fmla="*/ 907 w 964"/>
                  <a:gd name="T25" fmla="*/ 1304 h 1474"/>
                  <a:gd name="T26" fmla="*/ 936 w 964"/>
                  <a:gd name="T27" fmla="*/ 1332 h 1474"/>
                  <a:gd name="T28" fmla="*/ 936 w 964"/>
                  <a:gd name="T29" fmla="*/ 1134 h 1474"/>
                  <a:gd name="T30" fmla="*/ 907 w 964"/>
                  <a:gd name="T31" fmla="*/ 1134 h 1474"/>
                  <a:gd name="T32" fmla="*/ 907 w 964"/>
                  <a:gd name="T33" fmla="*/ 992 h 1474"/>
                  <a:gd name="T34" fmla="*/ 964 w 964"/>
                  <a:gd name="T35" fmla="*/ 879 h 1474"/>
                  <a:gd name="T36" fmla="*/ 907 w 964"/>
                  <a:gd name="T37" fmla="*/ 624 h 1474"/>
                  <a:gd name="T38" fmla="*/ 851 w 964"/>
                  <a:gd name="T39" fmla="*/ 595 h 1474"/>
                  <a:gd name="T40" fmla="*/ 822 w 964"/>
                  <a:gd name="T41" fmla="*/ 510 h 1474"/>
                  <a:gd name="T42" fmla="*/ 766 w 964"/>
                  <a:gd name="T43" fmla="*/ 510 h 1474"/>
                  <a:gd name="T44" fmla="*/ 709 w 964"/>
                  <a:gd name="T45" fmla="*/ 312 h 1474"/>
                  <a:gd name="T46" fmla="*/ 652 w 964"/>
                  <a:gd name="T47" fmla="*/ 283 h 1474"/>
                  <a:gd name="T48" fmla="*/ 567 w 964"/>
                  <a:gd name="T49" fmla="*/ 142 h 1474"/>
                  <a:gd name="T50" fmla="*/ 511 w 964"/>
                  <a:gd name="T51" fmla="*/ 170 h 1474"/>
                  <a:gd name="T52" fmla="*/ 511 w 964"/>
                  <a:gd name="T53" fmla="*/ 113 h 1474"/>
                  <a:gd name="T54" fmla="*/ 426 w 964"/>
                  <a:gd name="T55" fmla="*/ 57 h 1474"/>
                  <a:gd name="T56" fmla="*/ 397 w 964"/>
                  <a:gd name="T57" fmla="*/ 113 h 1474"/>
                  <a:gd name="T58" fmla="*/ 369 w 964"/>
                  <a:gd name="T59" fmla="*/ 85 h 1474"/>
                  <a:gd name="T60" fmla="*/ 340 w 964"/>
                  <a:gd name="T61" fmla="*/ 113 h 1474"/>
                  <a:gd name="T62" fmla="*/ 312 w 964"/>
                  <a:gd name="T63" fmla="*/ 57 h 1474"/>
                  <a:gd name="T64" fmla="*/ 199 w 964"/>
                  <a:gd name="T65" fmla="*/ 0 h 1474"/>
                  <a:gd name="T66" fmla="*/ 142 w 964"/>
                  <a:gd name="T67" fmla="*/ 28 h 1474"/>
                  <a:gd name="T68" fmla="*/ 142 w 964"/>
                  <a:gd name="T69" fmla="*/ 113 h 1474"/>
                  <a:gd name="T70" fmla="*/ 114 w 964"/>
                  <a:gd name="T71" fmla="*/ 113 h 1474"/>
                  <a:gd name="T72" fmla="*/ 85 w 964"/>
                  <a:gd name="T73" fmla="*/ 28 h 1474"/>
                  <a:gd name="T74" fmla="*/ 0 w 964"/>
                  <a:gd name="T75" fmla="*/ 85 h 1474"/>
                  <a:gd name="T76" fmla="*/ 57 w 964"/>
                  <a:gd name="T77" fmla="*/ 312 h 1474"/>
                  <a:gd name="T78" fmla="*/ 57 w 964"/>
                  <a:gd name="T79" fmla="*/ 397 h 1474"/>
                  <a:gd name="T80" fmla="*/ 170 w 964"/>
                  <a:gd name="T81" fmla="*/ 453 h 1474"/>
                  <a:gd name="T82" fmla="*/ 142 w 964"/>
                  <a:gd name="T83" fmla="*/ 538 h 1474"/>
                  <a:gd name="T84" fmla="*/ 170 w 964"/>
                  <a:gd name="T85" fmla="*/ 652 h 1474"/>
                  <a:gd name="T86" fmla="*/ 227 w 964"/>
                  <a:gd name="T87" fmla="*/ 652 h 1474"/>
                  <a:gd name="T88" fmla="*/ 227 w 964"/>
                  <a:gd name="T89" fmla="*/ 765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64" h="1474">
                    <a:moveTo>
                      <a:pt x="227" y="765"/>
                    </a:moveTo>
                    <a:lnTo>
                      <a:pt x="227" y="992"/>
                    </a:lnTo>
                    <a:lnTo>
                      <a:pt x="284" y="1105"/>
                    </a:lnTo>
                    <a:lnTo>
                      <a:pt x="284" y="1247"/>
                    </a:lnTo>
                    <a:lnTo>
                      <a:pt x="340" y="1304"/>
                    </a:lnTo>
                    <a:lnTo>
                      <a:pt x="397" y="1304"/>
                    </a:lnTo>
                    <a:lnTo>
                      <a:pt x="454" y="1389"/>
                    </a:lnTo>
                    <a:lnTo>
                      <a:pt x="567" y="1389"/>
                    </a:lnTo>
                    <a:lnTo>
                      <a:pt x="511" y="1474"/>
                    </a:lnTo>
                    <a:lnTo>
                      <a:pt x="652" y="1474"/>
                    </a:lnTo>
                    <a:lnTo>
                      <a:pt x="766" y="1389"/>
                    </a:lnTo>
                    <a:lnTo>
                      <a:pt x="822" y="1417"/>
                    </a:lnTo>
                    <a:lnTo>
                      <a:pt x="907" y="1304"/>
                    </a:lnTo>
                    <a:lnTo>
                      <a:pt x="936" y="1332"/>
                    </a:lnTo>
                    <a:lnTo>
                      <a:pt x="936" y="1134"/>
                    </a:lnTo>
                    <a:lnTo>
                      <a:pt x="907" y="1134"/>
                    </a:lnTo>
                    <a:lnTo>
                      <a:pt x="907" y="992"/>
                    </a:lnTo>
                    <a:lnTo>
                      <a:pt x="964" y="879"/>
                    </a:lnTo>
                    <a:lnTo>
                      <a:pt x="907" y="624"/>
                    </a:lnTo>
                    <a:lnTo>
                      <a:pt x="851" y="595"/>
                    </a:lnTo>
                    <a:lnTo>
                      <a:pt x="822" y="510"/>
                    </a:lnTo>
                    <a:lnTo>
                      <a:pt x="766" y="510"/>
                    </a:lnTo>
                    <a:lnTo>
                      <a:pt x="709" y="312"/>
                    </a:lnTo>
                    <a:lnTo>
                      <a:pt x="652" y="283"/>
                    </a:lnTo>
                    <a:lnTo>
                      <a:pt x="567" y="142"/>
                    </a:lnTo>
                    <a:lnTo>
                      <a:pt x="511" y="170"/>
                    </a:lnTo>
                    <a:lnTo>
                      <a:pt x="511" y="113"/>
                    </a:lnTo>
                    <a:lnTo>
                      <a:pt x="426" y="57"/>
                    </a:lnTo>
                    <a:lnTo>
                      <a:pt x="397" y="113"/>
                    </a:lnTo>
                    <a:lnTo>
                      <a:pt x="369" y="85"/>
                    </a:lnTo>
                    <a:lnTo>
                      <a:pt x="340" y="113"/>
                    </a:lnTo>
                    <a:lnTo>
                      <a:pt x="312" y="57"/>
                    </a:lnTo>
                    <a:lnTo>
                      <a:pt x="199" y="0"/>
                    </a:lnTo>
                    <a:lnTo>
                      <a:pt x="142" y="28"/>
                    </a:lnTo>
                    <a:lnTo>
                      <a:pt x="142" y="113"/>
                    </a:lnTo>
                    <a:lnTo>
                      <a:pt x="114" y="113"/>
                    </a:lnTo>
                    <a:lnTo>
                      <a:pt x="85" y="28"/>
                    </a:lnTo>
                    <a:lnTo>
                      <a:pt x="0" y="85"/>
                    </a:lnTo>
                    <a:lnTo>
                      <a:pt x="57" y="312"/>
                    </a:lnTo>
                    <a:lnTo>
                      <a:pt x="57" y="397"/>
                    </a:lnTo>
                    <a:lnTo>
                      <a:pt x="170" y="453"/>
                    </a:lnTo>
                    <a:lnTo>
                      <a:pt x="142" y="538"/>
                    </a:lnTo>
                    <a:lnTo>
                      <a:pt x="170" y="652"/>
                    </a:lnTo>
                    <a:lnTo>
                      <a:pt x="227" y="652"/>
                    </a:lnTo>
                    <a:lnTo>
                      <a:pt x="227" y="76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3890" y="473"/>
                <a:ext cx="879" cy="1190"/>
              </a:xfrm>
              <a:custGeom>
                <a:avLst/>
                <a:gdLst>
                  <a:gd name="T0" fmla="*/ 652 w 879"/>
                  <a:gd name="T1" fmla="*/ 28 h 1190"/>
                  <a:gd name="T2" fmla="*/ 709 w 879"/>
                  <a:gd name="T3" fmla="*/ 255 h 1190"/>
                  <a:gd name="T4" fmla="*/ 709 w 879"/>
                  <a:gd name="T5" fmla="*/ 340 h 1190"/>
                  <a:gd name="T6" fmla="*/ 822 w 879"/>
                  <a:gd name="T7" fmla="*/ 396 h 1190"/>
                  <a:gd name="T8" fmla="*/ 794 w 879"/>
                  <a:gd name="T9" fmla="*/ 481 h 1190"/>
                  <a:gd name="T10" fmla="*/ 822 w 879"/>
                  <a:gd name="T11" fmla="*/ 595 h 1190"/>
                  <a:gd name="T12" fmla="*/ 879 w 879"/>
                  <a:gd name="T13" fmla="*/ 595 h 1190"/>
                  <a:gd name="T14" fmla="*/ 879 w 879"/>
                  <a:gd name="T15" fmla="*/ 708 h 1190"/>
                  <a:gd name="T16" fmla="*/ 766 w 879"/>
                  <a:gd name="T17" fmla="*/ 793 h 1190"/>
                  <a:gd name="T18" fmla="*/ 596 w 879"/>
                  <a:gd name="T19" fmla="*/ 1048 h 1190"/>
                  <a:gd name="T20" fmla="*/ 596 w 879"/>
                  <a:gd name="T21" fmla="*/ 1190 h 1190"/>
                  <a:gd name="T22" fmla="*/ 482 w 879"/>
                  <a:gd name="T23" fmla="*/ 1162 h 1190"/>
                  <a:gd name="T24" fmla="*/ 255 w 879"/>
                  <a:gd name="T25" fmla="*/ 1020 h 1190"/>
                  <a:gd name="T26" fmla="*/ 199 w 879"/>
                  <a:gd name="T27" fmla="*/ 935 h 1190"/>
                  <a:gd name="T28" fmla="*/ 142 w 879"/>
                  <a:gd name="T29" fmla="*/ 850 h 1190"/>
                  <a:gd name="T30" fmla="*/ 57 w 879"/>
                  <a:gd name="T31" fmla="*/ 822 h 1190"/>
                  <a:gd name="T32" fmla="*/ 85 w 879"/>
                  <a:gd name="T33" fmla="*/ 793 h 1190"/>
                  <a:gd name="T34" fmla="*/ 0 w 879"/>
                  <a:gd name="T35" fmla="*/ 737 h 1190"/>
                  <a:gd name="T36" fmla="*/ 29 w 879"/>
                  <a:gd name="T37" fmla="*/ 680 h 1190"/>
                  <a:gd name="T38" fmla="*/ 85 w 879"/>
                  <a:gd name="T39" fmla="*/ 652 h 1190"/>
                  <a:gd name="T40" fmla="*/ 142 w 879"/>
                  <a:gd name="T41" fmla="*/ 708 h 1190"/>
                  <a:gd name="T42" fmla="*/ 142 w 879"/>
                  <a:gd name="T43" fmla="*/ 652 h 1190"/>
                  <a:gd name="T44" fmla="*/ 57 w 879"/>
                  <a:gd name="T45" fmla="*/ 595 h 1190"/>
                  <a:gd name="T46" fmla="*/ 57 w 879"/>
                  <a:gd name="T47" fmla="*/ 538 h 1190"/>
                  <a:gd name="T48" fmla="*/ 255 w 879"/>
                  <a:gd name="T49" fmla="*/ 368 h 1190"/>
                  <a:gd name="T50" fmla="*/ 284 w 879"/>
                  <a:gd name="T51" fmla="*/ 396 h 1190"/>
                  <a:gd name="T52" fmla="*/ 340 w 879"/>
                  <a:gd name="T53" fmla="*/ 283 h 1190"/>
                  <a:gd name="T54" fmla="*/ 340 w 879"/>
                  <a:gd name="T55" fmla="*/ 198 h 1190"/>
                  <a:gd name="T56" fmla="*/ 425 w 879"/>
                  <a:gd name="T57" fmla="*/ 255 h 1190"/>
                  <a:gd name="T58" fmla="*/ 397 w 879"/>
                  <a:gd name="T59" fmla="*/ 170 h 1190"/>
                  <a:gd name="T60" fmla="*/ 454 w 879"/>
                  <a:gd name="T61" fmla="*/ 170 h 1190"/>
                  <a:gd name="T62" fmla="*/ 397 w 879"/>
                  <a:gd name="T63" fmla="*/ 113 h 1190"/>
                  <a:gd name="T64" fmla="*/ 454 w 879"/>
                  <a:gd name="T65" fmla="*/ 56 h 1190"/>
                  <a:gd name="T66" fmla="*/ 511 w 879"/>
                  <a:gd name="T67" fmla="*/ 85 h 1190"/>
                  <a:gd name="T68" fmla="*/ 539 w 879"/>
                  <a:gd name="T69" fmla="*/ 85 h 1190"/>
                  <a:gd name="T70" fmla="*/ 539 w 879"/>
                  <a:gd name="T71" fmla="*/ 0 h 1190"/>
                  <a:gd name="T72" fmla="*/ 596 w 879"/>
                  <a:gd name="T73" fmla="*/ 56 h 1190"/>
                  <a:gd name="T74" fmla="*/ 652 w 879"/>
                  <a:gd name="T75" fmla="*/ 28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79" h="1190">
                    <a:moveTo>
                      <a:pt x="652" y="28"/>
                    </a:moveTo>
                    <a:lnTo>
                      <a:pt x="709" y="255"/>
                    </a:lnTo>
                    <a:lnTo>
                      <a:pt x="709" y="340"/>
                    </a:lnTo>
                    <a:lnTo>
                      <a:pt x="822" y="396"/>
                    </a:lnTo>
                    <a:lnTo>
                      <a:pt x="794" y="481"/>
                    </a:lnTo>
                    <a:lnTo>
                      <a:pt x="822" y="595"/>
                    </a:lnTo>
                    <a:lnTo>
                      <a:pt x="879" y="595"/>
                    </a:lnTo>
                    <a:lnTo>
                      <a:pt x="879" y="708"/>
                    </a:lnTo>
                    <a:lnTo>
                      <a:pt x="766" y="793"/>
                    </a:lnTo>
                    <a:lnTo>
                      <a:pt x="596" y="1048"/>
                    </a:lnTo>
                    <a:lnTo>
                      <a:pt x="596" y="1190"/>
                    </a:lnTo>
                    <a:lnTo>
                      <a:pt x="482" y="1162"/>
                    </a:lnTo>
                    <a:lnTo>
                      <a:pt x="255" y="1020"/>
                    </a:lnTo>
                    <a:lnTo>
                      <a:pt x="199" y="935"/>
                    </a:lnTo>
                    <a:lnTo>
                      <a:pt x="142" y="850"/>
                    </a:lnTo>
                    <a:lnTo>
                      <a:pt x="57" y="822"/>
                    </a:lnTo>
                    <a:lnTo>
                      <a:pt x="85" y="793"/>
                    </a:lnTo>
                    <a:lnTo>
                      <a:pt x="0" y="737"/>
                    </a:lnTo>
                    <a:lnTo>
                      <a:pt x="29" y="680"/>
                    </a:lnTo>
                    <a:lnTo>
                      <a:pt x="85" y="652"/>
                    </a:lnTo>
                    <a:lnTo>
                      <a:pt x="142" y="708"/>
                    </a:lnTo>
                    <a:lnTo>
                      <a:pt x="142" y="652"/>
                    </a:lnTo>
                    <a:lnTo>
                      <a:pt x="57" y="595"/>
                    </a:lnTo>
                    <a:lnTo>
                      <a:pt x="57" y="538"/>
                    </a:lnTo>
                    <a:lnTo>
                      <a:pt x="255" y="368"/>
                    </a:lnTo>
                    <a:lnTo>
                      <a:pt x="284" y="396"/>
                    </a:lnTo>
                    <a:lnTo>
                      <a:pt x="340" y="283"/>
                    </a:lnTo>
                    <a:lnTo>
                      <a:pt x="340" y="198"/>
                    </a:lnTo>
                    <a:lnTo>
                      <a:pt x="425" y="255"/>
                    </a:lnTo>
                    <a:lnTo>
                      <a:pt x="397" y="170"/>
                    </a:lnTo>
                    <a:lnTo>
                      <a:pt x="454" y="170"/>
                    </a:lnTo>
                    <a:lnTo>
                      <a:pt x="397" y="113"/>
                    </a:lnTo>
                    <a:lnTo>
                      <a:pt x="454" y="56"/>
                    </a:lnTo>
                    <a:lnTo>
                      <a:pt x="511" y="85"/>
                    </a:lnTo>
                    <a:lnTo>
                      <a:pt x="539" y="85"/>
                    </a:lnTo>
                    <a:lnTo>
                      <a:pt x="539" y="0"/>
                    </a:lnTo>
                    <a:lnTo>
                      <a:pt x="596" y="56"/>
                    </a:lnTo>
                    <a:lnTo>
                      <a:pt x="652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2076" y="2174"/>
                <a:ext cx="1474" cy="1190"/>
              </a:xfrm>
              <a:custGeom>
                <a:avLst/>
                <a:gdLst>
                  <a:gd name="T0" fmla="*/ 227 w 1474"/>
                  <a:gd name="T1" fmla="*/ 1162 h 1190"/>
                  <a:gd name="T2" fmla="*/ 283 w 1474"/>
                  <a:gd name="T3" fmla="*/ 1190 h 1190"/>
                  <a:gd name="T4" fmla="*/ 312 w 1474"/>
                  <a:gd name="T5" fmla="*/ 1162 h 1190"/>
                  <a:gd name="T6" fmla="*/ 368 w 1474"/>
                  <a:gd name="T7" fmla="*/ 1190 h 1190"/>
                  <a:gd name="T8" fmla="*/ 425 w 1474"/>
                  <a:gd name="T9" fmla="*/ 1048 h 1190"/>
                  <a:gd name="T10" fmla="*/ 539 w 1474"/>
                  <a:gd name="T11" fmla="*/ 878 h 1190"/>
                  <a:gd name="T12" fmla="*/ 510 w 1474"/>
                  <a:gd name="T13" fmla="*/ 822 h 1190"/>
                  <a:gd name="T14" fmla="*/ 567 w 1474"/>
                  <a:gd name="T15" fmla="*/ 793 h 1190"/>
                  <a:gd name="T16" fmla="*/ 652 w 1474"/>
                  <a:gd name="T17" fmla="*/ 793 h 1190"/>
                  <a:gd name="T18" fmla="*/ 680 w 1474"/>
                  <a:gd name="T19" fmla="*/ 680 h 1190"/>
                  <a:gd name="T20" fmla="*/ 737 w 1474"/>
                  <a:gd name="T21" fmla="*/ 680 h 1190"/>
                  <a:gd name="T22" fmla="*/ 737 w 1474"/>
                  <a:gd name="T23" fmla="*/ 623 h 1190"/>
                  <a:gd name="T24" fmla="*/ 850 w 1474"/>
                  <a:gd name="T25" fmla="*/ 623 h 1190"/>
                  <a:gd name="T26" fmla="*/ 879 w 1474"/>
                  <a:gd name="T27" fmla="*/ 510 h 1190"/>
                  <a:gd name="T28" fmla="*/ 935 w 1474"/>
                  <a:gd name="T29" fmla="*/ 538 h 1190"/>
                  <a:gd name="T30" fmla="*/ 1049 w 1474"/>
                  <a:gd name="T31" fmla="*/ 510 h 1190"/>
                  <a:gd name="T32" fmla="*/ 1077 w 1474"/>
                  <a:gd name="T33" fmla="*/ 652 h 1190"/>
                  <a:gd name="T34" fmla="*/ 1077 w 1474"/>
                  <a:gd name="T35" fmla="*/ 680 h 1190"/>
                  <a:gd name="T36" fmla="*/ 1134 w 1474"/>
                  <a:gd name="T37" fmla="*/ 680 h 1190"/>
                  <a:gd name="T38" fmla="*/ 1162 w 1474"/>
                  <a:gd name="T39" fmla="*/ 680 h 1190"/>
                  <a:gd name="T40" fmla="*/ 1162 w 1474"/>
                  <a:gd name="T41" fmla="*/ 737 h 1190"/>
                  <a:gd name="T42" fmla="*/ 1219 w 1474"/>
                  <a:gd name="T43" fmla="*/ 737 h 1190"/>
                  <a:gd name="T44" fmla="*/ 1247 w 1474"/>
                  <a:gd name="T45" fmla="*/ 822 h 1190"/>
                  <a:gd name="T46" fmla="*/ 1276 w 1474"/>
                  <a:gd name="T47" fmla="*/ 737 h 1190"/>
                  <a:gd name="T48" fmla="*/ 1474 w 1474"/>
                  <a:gd name="T49" fmla="*/ 567 h 1190"/>
                  <a:gd name="T50" fmla="*/ 1389 w 1474"/>
                  <a:gd name="T51" fmla="*/ 481 h 1190"/>
                  <a:gd name="T52" fmla="*/ 1446 w 1474"/>
                  <a:gd name="T53" fmla="*/ 425 h 1190"/>
                  <a:gd name="T54" fmla="*/ 1332 w 1474"/>
                  <a:gd name="T55" fmla="*/ 396 h 1190"/>
                  <a:gd name="T56" fmla="*/ 1332 w 1474"/>
                  <a:gd name="T57" fmla="*/ 311 h 1190"/>
                  <a:gd name="T58" fmla="*/ 1191 w 1474"/>
                  <a:gd name="T59" fmla="*/ 340 h 1190"/>
                  <a:gd name="T60" fmla="*/ 1134 w 1474"/>
                  <a:gd name="T61" fmla="*/ 226 h 1190"/>
                  <a:gd name="T62" fmla="*/ 1049 w 1474"/>
                  <a:gd name="T63" fmla="*/ 170 h 1190"/>
                  <a:gd name="T64" fmla="*/ 879 w 1474"/>
                  <a:gd name="T65" fmla="*/ 170 h 1190"/>
                  <a:gd name="T66" fmla="*/ 822 w 1474"/>
                  <a:gd name="T67" fmla="*/ 255 h 1190"/>
                  <a:gd name="T68" fmla="*/ 709 w 1474"/>
                  <a:gd name="T69" fmla="*/ 198 h 1190"/>
                  <a:gd name="T70" fmla="*/ 652 w 1474"/>
                  <a:gd name="T71" fmla="*/ 85 h 1190"/>
                  <a:gd name="T72" fmla="*/ 624 w 1474"/>
                  <a:gd name="T73" fmla="*/ 141 h 1190"/>
                  <a:gd name="T74" fmla="*/ 567 w 1474"/>
                  <a:gd name="T75" fmla="*/ 85 h 1190"/>
                  <a:gd name="T76" fmla="*/ 510 w 1474"/>
                  <a:gd name="T77" fmla="*/ 56 h 1190"/>
                  <a:gd name="T78" fmla="*/ 482 w 1474"/>
                  <a:gd name="T79" fmla="*/ 113 h 1190"/>
                  <a:gd name="T80" fmla="*/ 425 w 1474"/>
                  <a:gd name="T81" fmla="*/ 113 h 1190"/>
                  <a:gd name="T82" fmla="*/ 312 w 1474"/>
                  <a:gd name="T83" fmla="*/ 0 h 1190"/>
                  <a:gd name="T84" fmla="*/ 170 w 1474"/>
                  <a:gd name="T85" fmla="*/ 56 h 1190"/>
                  <a:gd name="T86" fmla="*/ 113 w 1474"/>
                  <a:gd name="T87" fmla="*/ 170 h 1190"/>
                  <a:gd name="T88" fmla="*/ 170 w 1474"/>
                  <a:gd name="T89" fmla="*/ 198 h 1190"/>
                  <a:gd name="T90" fmla="*/ 113 w 1474"/>
                  <a:gd name="T91" fmla="*/ 311 h 1190"/>
                  <a:gd name="T92" fmla="*/ 227 w 1474"/>
                  <a:gd name="T93" fmla="*/ 311 h 1190"/>
                  <a:gd name="T94" fmla="*/ 198 w 1474"/>
                  <a:gd name="T95" fmla="*/ 340 h 1190"/>
                  <a:gd name="T96" fmla="*/ 227 w 1474"/>
                  <a:gd name="T97" fmla="*/ 368 h 1190"/>
                  <a:gd name="T98" fmla="*/ 198 w 1474"/>
                  <a:gd name="T99" fmla="*/ 425 h 1190"/>
                  <a:gd name="T100" fmla="*/ 142 w 1474"/>
                  <a:gd name="T101" fmla="*/ 396 h 1190"/>
                  <a:gd name="T102" fmla="*/ 85 w 1474"/>
                  <a:gd name="T103" fmla="*/ 453 h 1190"/>
                  <a:gd name="T104" fmla="*/ 113 w 1474"/>
                  <a:gd name="T105" fmla="*/ 510 h 1190"/>
                  <a:gd name="T106" fmla="*/ 28 w 1474"/>
                  <a:gd name="T107" fmla="*/ 567 h 1190"/>
                  <a:gd name="T108" fmla="*/ 57 w 1474"/>
                  <a:gd name="T109" fmla="*/ 680 h 1190"/>
                  <a:gd name="T110" fmla="*/ 0 w 1474"/>
                  <a:gd name="T111" fmla="*/ 708 h 1190"/>
                  <a:gd name="T112" fmla="*/ 57 w 1474"/>
                  <a:gd name="T113" fmla="*/ 765 h 1190"/>
                  <a:gd name="T114" fmla="*/ 170 w 1474"/>
                  <a:gd name="T115" fmla="*/ 708 h 1190"/>
                  <a:gd name="T116" fmla="*/ 198 w 1474"/>
                  <a:gd name="T117" fmla="*/ 822 h 1190"/>
                  <a:gd name="T118" fmla="*/ 283 w 1474"/>
                  <a:gd name="T119" fmla="*/ 850 h 1190"/>
                  <a:gd name="T120" fmla="*/ 255 w 1474"/>
                  <a:gd name="T121" fmla="*/ 935 h 1190"/>
                  <a:gd name="T122" fmla="*/ 283 w 1474"/>
                  <a:gd name="T123" fmla="*/ 1020 h 1190"/>
                  <a:gd name="T124" fmla="*/ 227 w 1474"/>
                  <a:gd name="T125" fmla="*/ 1162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74" h="1190">
                    <a:moveTo>
                      <a:pt x="227" y="1162"/>
                    </a:moveTo>
                    <a:lnTo>
                      <a:pt x="283" y="1190"/>
                    </a:lnTo>
                    <a:lnTo>
                      <a:pt x="312" y="1162"/>
                    </a:lnTo>
                    <a:lnTo>
                      <a:pt x="368" y="1190"/>
                    </a:lnTo>
                    <a:lnTo>
                      <a:pt x="425" y="1048"/>
                    </a:lnTo>
                    <a:lnTo>
                      <a:pt x="539" y="878"/>
                    </a:lnTo>
                    <a:lnTo>
                      <a:pt x="510" y="822"/>
                    </a:lnTo>
                    <a:lnTo>
                      <a:pt x="567" y="793"/>
                    </a:lnTo>
                    <a:lnTo>
                      <a:pt x="652" y="793"/>
                    </a:lnTo>
                    <a:lnTo>
                      <a:pt x="680" y="680"/>
                    </a:lnTo>
                    <a:lnTo>
                      <a:pt x="737" y="680"/>
                    </a:lnTo>
                    <a:lnTo>
                      <a:pt x="737" y="623"/>
                    </a:lnTo>
                    <a:lnTo>
                      <a:pt x="850" y="623"/>
                    </a:lnTo>
                    <a:lnTo>
                      <a:pt x="879" y="510"/>
                    </a:lnTo>
                    <a:lnTo>
                      <a:pt x="935" y="538"/>
                    </a:lnTo>
                    <a:lnTo>
                      <a:pt x="1049" y="510"/>
                    </a:lnTo>
                    <a:lnTo>
                      <a:pt x="1077" y="652"/>
                    </a:lnTo>
                    <a:lnTo>
                      <a:pt x="1077" y="680"/>
                    </a:lnTo>
                    <a:lnTo>
                      <a:pt x="1134" y="680"/>
                    </a:lnTo>
                    <a:lnTo>
                      <a:pt x="1162" y="680"/>
                    </a:lnTo>
                    <a:lnTo>
                      <a:pt x="1162" y="737"/>
                    </a:lnTo>
                    <a:lnTo>
                      <a:pt x="1219" y="737"/>
                    </a:lnTo>
                    <a:lnTo>
                      <a:pt x="1247" y="822"/>
                    </a:lnTo>
                    <a:lnTo>
                      <a:pt x="1276" y="737"/>
                    </a:lnTo>
                    <a:lnTo>
                      <a:pt x="1474" y="567"/>
                    </a:lnTo>
                    <a:lnTo>
                      <a:pt x="1389" y="481"/>
                    </a:lnTo>
                    <a:lnTo>
                      <a:pt x="1446" y="425"/>
                    </a:lnTo>
                    <a:lnTo>
                      <a:pt x="1332" y="396"/>
                    </a:lnTo>
                    <a:lnTo>
                      <a:pt x="1332" y="311"/>
                    </a:lnTo>
                    <a:lnTo>
                      <a:pt x="1191" y="340"/>
                    </a:lnTo>
                    <a:lnTo>
                      <a:pt x="1134" y="226"/>
                    </a:lnTo>
                    <a:lnTo>
                      <a:pt x="1049" y="170"/>
                    </a:lnTo>
                    <a:lnTo>
                      <a:pt x="879" y="170"/>
                    </a:lnTo>
                    <a:lnTo>
                      <a:pt x="822" y="255"/>
                    </a:lnTo>
                    <a:lnTo>
                      <a:pt x="709" y="198"/>
                    </a:lnTo>
                    <a:lnTo>
                      <a:pt x="652" y="85"/>
                    </a:lnTo>
                    <a:lnTo>
                      <a:pt x="624" y="141"/>
                    </a:lnTo>
                    <a:lnTo>
                      <a:pt x="567" y="85"/>
                    </a:lnTo>
                    <a:lnTo>
                      <a:pt x="510" y="56"/>
                    </a:lnTo>
                    <a:lnTo>
                      <a:pt x="482" y="113"/>
                    </a:lnTo>
                    <a:lnTo>
                      <a:pt x="425" y="113"/>
                    </a:lnTo>
                    <a:lnTo>
                      <a:pt x="312" y="0"/>
                    </a:lnTo>
                    <a:lnTo>
                      <a:pt x="170" y="56"/>
                    </a:lnTo>
                    <a:lnTo>
                      <a:pt x="113" y="170"/>
                    </a:lnTo>
                    <a:lnTo>
                      <a:pt x="170" y="198"/>
                    </a:lnTo>
                    <a:lnTo>
                      <a:pt x="113" y="311"/>
                    </a:lnTo>
                    <a:lnTo>
                      <a:pt x="227" y="311"/>
                    </a:lnTo>
                    <a:lnTo>
                      <a:pt x="198" y="340"/>
                    </a:lnTo>
                    <a:lnTo>
                      <a:pt x="227" y="368"/>
                    </a:lnTo>
                    <a:lnTo>
                      <a:pt x="198" y="425"/>
                    </a:lnTo>
                    <a:lnTo>
                      <a:pt x="142" y="396"/>
                    </a:lnTo>
                    <a:lnTo>
                      <a:pt x="85" y="453"/>
                    </a:lnTo>
                    <a:lnTo>
                      <a:pt x="113" y="510"/>
                    </a:lnTo>
                    <a:lnTo>
                      <a:pt x="28" y="567"/>
                    </a:lnTo>
                    <a:lnTo>
                      <a:pt x="57" y="680"/>
                    </a:lnTo>
                    <a:lnTo>
                      <a:pt x="0" y="708"/>
                    </a:lnTo>
                    <a:lnTo>
                      <a:pt x="57" y="765"/>
                    </a:lnTo>
                    <a:lnTo>
                      <a:pt x="170" y="708"/>
                    </a:lnTo>
                    <a:lnTo>
                      <a:pt x="198" y="822"/>
                    </a:lnTo>
                    <a:lnTo>
                      <a:pt x="283" y="850"/>
                    </a:lnTo>
                    <a:lnTo>
                      <a:pt x="255" y="935"/>
                    </a:lnTo>
                    <a:lnTo>
                      <a:pt x="283" y="1020"/>
                    </a:lnTo>
                    <a:lnTo>
                      <a:pt x="227" y="116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1537" y="841"/>
                <a:ext cx="1730" cy="1588"/>
              </a:xfrm>
              <a:custGeom>
                <a:avLst/>
                <a:gdLst>
                  <a:gd name="T0" fmla="*/ 114 w 1730"/>
                  <a:gd name="T1" fmla="*/ 1021 h 1588"/>
                  <a:gd name="T2" fmla="*/ 227 w 1730"/>
                  <a:gd name="T3" fmla="*/ 1106 h 1588"/>
                  <a:gd name="T4" fmla="*/ 425 w 1730"/>
                  <a:gd name="T5" fmla="*/ 1333 h 1588"/>
                  <a:gd name="T6" fmla="*/ 482 w 1730"/>
                  <a:gd name="T7" fmla="*/ 1418 h 1588"/>
                  <a:gd name="T8" fmla="*/ 652 w 1730"/>
                  <a:gd name="T9" fmla="*/ 1503 h 1588"/>
                  <a:gd name="T10" fmla="*/ 851 w 1730"/>
                  <a:gd name="T11" fmla="*/ 1333 h 1588"/>
                  <a:gd name="T12" fmla="*/ 992 w 1730"/>
                  <a:gd name="T13" fmla="*/ 1446 h 1588"/>
                  <a:gd name="T14" fmla="*/ 1049 w 1730"/>
                  <a:gd name="T15" fmla="*/ 1389 h 1588"/>
                  <a:gd name="T16" fmla="*/ 1163 w 1730"/>
                  <a:gd name="T17" fmla="*/ 1474 h 1588"/>
                  <a:gd name="T18" fmla="*/ 1248 w 1730"/>
                  <a:gd name="T19" fmla="*/ 1531 h 1588"/>
                  <a:gd name="T20" fmla="*/ 1418 w 1730"/>
                  <a:gd name="T21" fmla="*/ 1503 h 1588"/>
                  <a:gd name="T22" fmla="*/ 1446 w 1730"/>
                  <a:gd name="T23" fmla="*/ 1361 h 1588"/>
                  <a:gd name="T24" fmla="*/ 1446 w 1730"/>
                  <a:gd name="T25" fmla="*/ 1247 h 1588"/>
                  <a:gd name="T26" fmla="*/ 1616 w 1730"/>
                  <a:gd name="T27" fmla="*/ 1191 h 1588"/>
                  <a:gd name="T28" fmla="*/ 1588 w 1730"/>
                  <a:gd name="T29" fmla="*/ 1049 h 1588"/>
                  <a:gd name="T30" fmla="*/ 1531 w 1730"/>
                  <a:gd name="T31" fmla="*/ 907 h 1588"/>
                  <a:gd name="T32" fmla="*/ 1616 w 1730"/>
                  <a:gd name="T33" fmla="*/ 822 h 1588"/>
                  <a:gd name="T34" fmla="*/ 1588 w 1730"/>
                  <a:gd name="T35" fmla="*/ 482 h 1588"/>
                  <a:gd name="T36" fmla="*/ 1701 w 1730"/>
                  <a:gd name="T37" fmla="*/ 369 h 1588"/>
                  <a:gd name="T38" fmla="*/ 1616 w 1730"/>
                  <a:gd name="T39" fmla="*/ 113 h 1588"/>
                  <a:gd name="T40" fmla="*/ 1588 w 1730"/>
                  <a:gd name="T41" fmla="*/ 85 h 1588"/>
                  <a:gd name="T42" fmla="*/ 1503 w 1730"/>
                  <a:gd name="T43" fmla="*/ 113 h 1588"/>
                  <a:gd name="T44" fmla="*/ 1446 w 1730"/>
                  <a:gd name="T45" fmla="*/ 57 h 1588"/>
                  <a:gd name="T46" fmla="*/ 1276 w 1730"/>
                  <a:gd name="T47" fmla="*/ 0 h 1588"/>
                  <a:gd name="T48" fmla="*/ 1248 w 1730"/>
                  <a:gd name="T49" fmla="*/ 142 h 1588"/>
                  <a:gd name="T50" fmla="*/ 1219 w 1730"/>
                  <a:gd name="T51" fmla="*/ 255 h 1588"/>
                  <a:gd name="T52" fmla="*/ 1304 w 1730"/>
                  <a:gd name="T53" fmla="*/ 397 h 1588"/>
                  <a:gd name="T54" fmla="*/ 1219 w 1730"/>
                  <a:gd name="T55" fmla="*/ 595 h 1588"/>
                  <a:gd name="T56" fmla="*/ 1191 w 1730"/>
                  <a:gd name="T57" fmla="*/ 680 h 1588"/>
                  <a:gd name="T58" fmla="*/ 1021 w 1730"/>
                  <a:gd name="T59" fmla="*/ 652 h 1588"/>
                  <a:gd name="T60" fmla="*/ 907 w 1730"/>
                  <a:gd name="T61" fmla="*/ 652 h 1588"/>
                  <a:gd name="T62" fmla="*/ 681 w 1730"/>
                  <a:gd name="T63" fmla="*/ 624 h 1588"/>
                  <a:gd name="T64" fmla="*/ 539 w 1730"/>
                  <a:gd name="T65" fmla="*/ 567 h 1588"/>
                  <a:gd name="T66" fmla="*/ 340 w 1730"/>
                  <a:gd name="T67" fmla="*/ 624 h 1588"/>
                  <a:gd name="T68" fmla="*/ 0 w 1730"/>
                  <a:gd name="T69" fmla="*/ 822 h 1588"/>
                  <a:gd name="T70" fmla="*/ 29 w 1730"/>
                  <a:gd name="T71" fmla="*/ 936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30" h="1588">
                    <a:moveTo>
                      <a:pt x="29" y="936"/>
                    </a:moveTo>
                    <a:lnTo>
                      <a:pt x="114" y="1021"/>
                    </a:lnTo>
                    <a:lnTo>
                      <a:pt x="114" y="1106"/>
                    </a:lnTo>
                    <a:lnTo>
                      <a:pt x="227" y="1106"/>
                    </a:lnTo>
                    <a:lnTo>
                      <a:pt x="312" y="1247"/>
                    </a:lnTo>
                    <a:lnTo>
                      <a:pt x="425" y="1333"/>
                    </a:lnTo>
                    <a:lnTo>
                      <a:pt x="425" y="1389"/>
                    </a:lnTo>
                    <a:lnTo>
                      <a:pt x="482" y="1418"/>
                    </a:lnTo>
                    <a:lnTo>
                      <a:pt x="511" y="1503"/>
                    </a:lnTo>
                    <a:lnTo>
                      <a:pt x="652" y="1503"/>
                    </a:lnTo>
                    <a:lnTo>
                      <a:pt x="709" y="1389"/>
                    </a:lnTo>
                    <a:lnTo>
                      <a:pt x="851" y="1333"/>
                    </a:lnTo>
                    <a:lnTo>
                      <a:pt x="964" y="1446"/>
                    </a:lnTo>
                    <a:lnTo>
                      <a:pt x="992" y="1446"/>
                    </a:lnTo>
                    <a:lnTo>
                      <a:pt x="1021" y="1446"/>
                    </a:lnTo>
                    <a:lnTo>
                      <a:pt x="1049" y="1389"/>
                    </a:lnTo>
                    <a:lnTo>
                      <a:pt x="1106" y="1418"/>
                    </a:lnTo>
                    <a:lnTo>
                      <a:pt x="1163" y="1474"/>
                    </a:lnTo>
                    <a:lnTo>
                      <a:pt x="1191" y="1418"/>
                    </a:lnTo>
                    <a:lnTo>
                      <a:pt x="1248" y="1531"/>
                    </a:lnTo>
                    <a:lnTo>
                      <a:pt x="1361" y="1588"/>
                    </a:lnTo>
                    <a:lnTo>
                      <a:pt x="1418" y="1503"/>
                    </a:lnTo>
                    <a:lnTo>
                      <a:pt x="1474" y="1389"/>
                    </a:lnTo>
                    <a:lnTo>
                      <a:pt x="1446" y="1361"/>
                    </a:lnTo>
                    <a:lnTo>
                      <a:pt x="1474" y="1247"/>
                    </a:lnTo>
                    <a:lnTo>
                      <a:pt x="1446" y="1247"/>
                    </a:lnTo>
                    <a:lnTo>
                      <a:pt x="1474" y="1191"/>
                    </a:lnTo>
                    <a:lnTo>
                      <a:pt x="1616" y="1191"/>
                    </a:lnTo>
                    <a:lnTo>
                      <a:pt x="1616" y="1134"/>
                    </a:lnTo>
                    <a:lnTo>
                      <a:pt x="1588" y="1049"/>
                    </a:lnTo>
                    <a:lnTo>
                      <a:pt x="1559" y="964"/>
                    </a:lnTo>
                    <a:lnTo>
                      <a:pt x="1531" y="907"/>
                    </a:lnTo>
                    <a:lnTo>
                      <a:pt x="1531" y="822"/>
                    </a:lnTo>
                    <a:lnTo>
                      <a:pt x="1616" y="822"/>
                    </a:lnTo>
                    <a:lnTo>
                      <a:pt x="1701" y="709"/>
                    </a:lnTo>
                    <a:lnTo>
                      <a:pt x="1588" y="482"/>
                    </a:lnTo>
                    <a:lnTo>
                      <a:pt x="1616" y="397"/>
                    </a:lnTo>
                    <a:lnTo>
                      <a:pt x="1701" y="369"/>
                    </a:lnTo>
                    <a:lnTo>
                      <a:pt x="1730" y="227"/>
                    </a:lnTo>
                    <a:lnTo>
                      <a:pt x="1616" y="113"/>
                    </a:lnTo>
                    <a:lnTo>
                      <a:pt x="1616" y="28"/>
                    </a:lnTo>
                    <a:lnTo>
                      <a:pt x="1588" y="85"/>
                    </a:lnTo>
                    <a:lnTo>
                      <a:pt x="1559" y="57"/>
                    </a:lnTo>
                    <a:lnTo>
                      <a:pt x="1503" y="113"/>
                    </a:lnTo>
                    <a:lnTo>
                      <a:pt x="1418" y="85"/>
                    </a:lnTo>
                    <a:lnTo>
                      <a:pt x="1446" y="57"/>
                    </a:lnTo>
                    <a:lnTo>
                      <a:pt x="1333" y="0"/>
                    </a:lnTo>
                    <a:lnTo>
                      <a:pt x="1276" y="0"/>
                    </a:lnTo>
                    <a:lnTo>
                      <a:pt x="1219" y="85"/>
                    </a:lnTo>
                    <a:lnTo>
                      <a:pt x="1248" y="142"/>
                    </a:lnTo>
                    <a:lnTo>
                      <a:pt x="1219" y="170"/>
                    </a:lnTo>
                    <a:lnTo>
                      <a:pt x="1219" y="255"/>
                    </a:lnTo>
                    <a:lnTo>
                      <a:pt x="1304" y="340"/>
                    </a:lnTo>
                    <a:lnTo>
                      <a:pt x="1304" y="397"/>
                    </a:lnTo>
                    <a:lnTo>
                      <a:pt x="1191" y="510"/>
                    </a:lnTo>
                    <a:lnTo>
                      <a:pt x="1219" y="595"/>
                    </a:lnTo>
                    <a:lnTo>
                      <a:pt x="1248" y="624"/>
                    </a:lnTo>
                    <a:lnTo>
                      <a:pt x="1191" y="680"/>
                    </a:lnTo>
                    <a:lnTo>
                      <a:pt x="1163" y="652"/>
                    </a:lnTo>
                    <a:lnTo>
                      <a:pt x="1021" y="652"/>
                    </a:lnTo>
                    <a:lnTo>
                      <a:pt x="992" y="709"/>
                    </a:lnTo>
                    <a:lnTo>
                      <a:pt x="907" y="652"/>
                    </a:lnTo>
                    <a:lnTo>
                      <a:pt x="709" y="652"/>
                    </a:lnTo>
                    <a:lnTo>
                      <a:pt x="681" y="624"/>
                    </a:lnTo>
                    <a:lnTo>
                      <a:pt x="596" y="624"/>
                    </a:lnTo>
                    <a:lnTo>
                      <a:pt x="539" y="567"/>
                    </a:lnTo>
                    <a:lnTo>
                      <a:pt x="454" y="624"/>
                    </a:lnTo>
                    <a:lnTo>
                      <a:pt x="340" y="624"/>
                    </a:lnTo>
                    <a:lnTo>
                      <a:pt x="199" y="709"/>
                    </a:lnTo>
                    <a:lnTo>
                      <a:pt x="0" y="822"/>
                    </a:lnTo>
                    <a:lnTo>
                      <a:pt x="57" y="907"/>
                    </a:lnTo>
                    <a:lnTo>
                      <a:pt x="29" y="93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16" name="Freeform 952"/>
              <p:cNvSpPr>
                <a:spLocks/>
              </p:cNvSpPr>
              <p:nvPr/>
            </p:nvSpPr>
            <p:spPr bwMode="auto">
              <a:xfrm>
                <a:off x="4939" y="132"/>
                <a:ext cx="340" cy="170"/>
              </a:xfrm>
              <a:custGeom>
                <a:avLst/>
                <a:gdLst>
                  <a:gd name="T0" fmla="*/ 0 w 340"/>
                  <a:gd name="T1" fmla="*/ 142 h 170"/>
                  <a:gd name="T2" fmla="*/ 142 w 340"/>
                  <a:gd name="T3" fmla="*/ 142 h 170"/>
                  <a:gd name="T4" fmla="*/ 199 w 340"/>
                  <a:gd name="T5" fmla="*/ 170 h 170"/>
                  <a:gd name="T6" fmla="*/ 340 w 340"/>
                  <a:gd name="T7" fmla="*/ 29 h 170"/>
                  <a:gd name="T8" fmla="*/ 170 w 340"/>
                  <a:gd name="T9" fmla="*/ 0 h 170"/>
                  <a:gd name="T10" fmla="*/ 114 w 340"/>
                  <a:gd name="T11" fmla="*/ 57 h 170"/>
                  <a:gd name="T12" fmla="*/ 85 w 340"/>
                  <a:gd name="T13" fmla="*/ 57 h 170"/>
                  <a:gd name="T14" fmla="*/ 0 w 340"/>
                  <a:gd name="T15" fmla="*/ 14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0" h="170">
                    <a:moveTo>
                      <a:pt x="0" y="142"/>
                    </a:moveTo>
                    <a:lnTo>
                      <a:pt x="142" y="142"/>
                    </a:lnTo>
                    <a:lnTo>
                      <a:pt x="199" y="170"/>
                    </a:lnTo>
                    <a:lnTo>
                      <a:pt x="340" y="29"/>
                    </a:lnTo>
                    <a:lnTo>
                      <a:pt x="170" y="0"/>
                    </a:lnTo>
                    <a:lnTo>
                      <a:pt x="114" y="57"/>
                    </a:lnTo>
                    <a:lnTo>
                      <a:pt x="85" y="57"/>
                    </a:lnTo>
                    <a:lnTo>
                      <a:pt x="0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0" name="グループ化 39"/>
            <p:cNvGrpSpPr/>
            <p:nvPr/>
          </p:nvGrpSpPr>
          <p:grpSpPr>
            <a:xfrm>
              <a:off x="2266376" y="251850"/>
              <a:ext cx="7849414" cy="7873669"/>
              <a:chOff x="2266376" y="251850"/>
              <a:chExt cx="7849414" cy="7873669"/>
            </a:xfrm>
          </p:grpSpPr>
          <p:sp>
            <p:nvSpPr>
              <p:cNvPr id="41" name="正方形/長方形 40"/>
              <p:cNvSpPr/>
              <p:nvPr/>
            </p:nvSpPr>
            <p:spPr>
              <a:xfrm>
                <a:off x="7588243" y="51609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大分市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3940771" y="40205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玖珠町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4312026" y="51643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九重町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6698676" y="35339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日出町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8136094" y="2518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姫島村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7798539" y="18272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国東市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6473835" y="710019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豊後大野市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5680076" y="50770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由布市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5388415" y="28500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宇佐市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6796088" y="27345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杵築市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6326779" y="1609030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豊後高田市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5114022" y="69390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竹田市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9187331" y="62215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津久見市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8268140" y="63539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臼杵市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8597901" y="78177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佐伯市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2266376" y="457517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日田市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3569515" y="270809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中津市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6228776" y="42863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別府市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719263" y="209550"/>
            <a:ext cx="9677400" cy="9226550"/>
            <a:chOff x="1719263" y="209550"/>
            <a:chExt cx="9677400" cy="9226550"/>
          </a:xfrm>
        </p:grpSpPr>
        <p:grpSp>
          <p:nvGrpSpPr>
            <p:cNvPr id="12217" name="Group 953"/>
            <p:cNvGrpSpPr>
              <a:grpSpLocks/>
            </p:cNvGrpSpPr>
            <p:nvPr/>
          </p:nvGrpSpPr>
          <p:grpSpPr bwMode="auto">
            <a:xfrm>
              <a:off x="1719263" y="209550"/>
              <a:ext cx="9677400" cy="9226550"/>
              <a:chOff x="1083" y="132"/>
              <a:chExt cx="6096" cy="5812"/>
            </a:xfrm>
          </p:grpSpPr>
          <p:sp>
            <p:nvSpPr>
              <p:cNvPr id="12183" name="Freeform 919"/>
              <p:cNvSpPr>
                <a:spLocks/>
              </p:cNvSpPr>
              <p:nvPr/>
            </p:nvSpPr>
            <p:spPr bwMode="auto">
              <a:xfrm>
                <a:off x="1083" y="1777"/>
                <a:ext cx="1274" cy="2523"/>
              </a:xfrm>
              <a:custGeom>
                <a:avLst/>
                <a:gdLst>
                  <a:gd name="T0" fmla="*/ 822 w 1275"/>
                  <a:gd name="T1" fmla="*/ 2494 h 2523"/>
                  <a:gd name="T2" fmla="*/ 907 w 1275"/>
                  <a:gd name="T3" fmla="*/ 2296 h 2523"/>
                  <a:gd name="T4" fmla="*/ 964 w 1275"/>
                  <a:gd name="T5" fmla="*/ 2126 h 2523"/>
                  <a:gd name="T6" fmla="*/ 822 w 1275"/>
                  <a:gd name="T7" fmla="*/ 1899 h 2523"/>
                  <a:gd name="T8" fmla="*/ 793 w 1275"/>
                  <a:gd name="T9" fmla="*/ 1587 h 2523"/>
                  <a:gd name="T10" fmla="*/ 1020 w 1275"/>
                  <a:gd name="T11" fmla="*/ 1587 h 2523"/>
                  <a:gd name="T12" fmla="*/ 1134 w 1275"/>
                  <a:gd name="T13" fmla="*/ 1530 h 2523"/>
                  <a:gd name="T14" fmla="*/ 1275 w 1275"/>
                  <a:gd name="T15" fmla="*/ 1417 h 2523"/>
                  <a:gd name="T16" fmla="*/ 1275 w 1275"/>
                  <a:gd name="T17" fmla="*/ 1247 h 2523"/>
                  <a:gd name="T18" fmla="*/ 1162 w 1275"/>
                  <a:gd name="T19" fmla="*/ 1105 h 2523"/>
                  <a:gd name="T20" fmla="*/ 992 w 1275"/>
                  <a:gd name="T21" fmla="*/ 1105 h 2523"/>
                  <a:gd name="T22" fmla="*/ 1020 w 1275"/>
                  <a:gd name="T23" fmla="*/ 964 h 2523"/>
                  <a:gd name="T24" fmla="*/ 1077 w 1275"/>
                  <a:gd name="T25" fmla="*/ 850 h 2523"/>
                  <a:gd name="T26" fmla="*/ 1190 w 1275"/>
                  <a:gd name="T27" fmla="*/ 822 h 2523"/>
                  <a:gd name="T28" fmla="*/ 1190 w 1275"/>
                  <a:gd name="T29" fmla="*/ 737 h 2523"/>
                  <a:gd name="T30" fmla="*/ 1105 w 1275"/>
                  <a:gd name="T31" fmla="*/ 708 h 2523"/>
                  <a:gd name="T32" fmla="*/ 1105 w 1275"/>
                  <a:gd name="T33" fmla="*/ 567 h 2523"/>
                  <a:gd name="T34" fmla="*/ 935 w 1275"/>
                  <a:gd name="T35" fmla="*/ 482 h 2523"/>
                  <a:gd name="T36" fmla="*/ 878 w 1275"/>
                  <a:gd name="T37" fmla="*/ 397 h 2523"/>
                  <a:gd name="T38" fmla="*/ 680 w 1275"/>
                  <a:gd name="T39" fmla="*/ 170 h 2523"/>
                  <a:gd name="T40" fmla="*/ 567 w 1275"/>
                  <a:gd name="T41" fmla="*/ 85 h 2523"/>
                  <a:gd name="T42" fmla="*/ 340 w 1275"/>
                  <a:gd name="T43" fmla="*/ 56 h 2523"/>
                  <a:gd name="T44" fmla="*/ 311 w 1275"/>
                  <a:gd name="T45" fmla="*/ 283 h 2523"/>
                  <a:gd name="T46" fmla="*/ 283 w 1275"/>
                  <a:gd name="T47" fmla="*/ 453 h 2523"/>
                  <a:gd name="T48" fmla="*/ 141 w 1275"/>
                  <a:gd name="T49" fmla="*/ 595 h 2523"/>
                  <a:gd name="T50" fmla="*/ 56 w 1275"/>
                  <a:gd name="T51" fmla="*/ 708 h 2523"/>
                  <a:gd name="T52" fmla="*/ 198 w 1275"/>
                  <a:gd name="T53" fmla="*/ 964 h 2523"/>
                  <a:gd name="T54" fmla="*/ 141 w 1275"/>
                  <a:gd name="T55" fmla="*/ 1077 h 2523"/>
                  <a:gd name="T56" fmla="*/ 141 w 1275"/>
                  <a:gd name="T57" fmla="*/ 1134 h 2523"/>
                  <a:gd name="T58" fmla="*/ 0 w 1275"/>
                  <a:gd name="T59" fmla="*/ 1219 h 2523"/>
                  <a:gd name="T60" fmla="*/ 170 w 1275"/>
                  <a:gd name="T61" fmla="*/ 1332 h 2523"/>
                  <a:gd name="T62" fmla="*/ 141 w 1275"/>
                  <a:gd name="T63" fmla="*/ 1530 h 2523"/>
                  <a:gd name="T64" fmla="*/ 311 w 1275"/>
                  <a:gd name="T65" fmla="*/ 1616 h 2523"/>
                  <a:gd name="T66" fmla="*/ 255 w 1275"/>
                  <a:gd name="T67" fmla="*/ 1757 h 2523"/>
                  <a:gd name="T68" fmla="*/ 170 w 1275"/>
                  <a:gd name="T69" fmla="*/ 1984 h 2523"/>
                  <a:gd name="T70" fmla="*/ 85 w 1275"/>
                  <a:gd name="T71" fmla="*/ 2126 h 2523"/>
                  <a:gd name="T72" fmla="*/ 311 w 1275"/>
                  <a:gd name="T73" fmla="*/ 2183 h 2523"/>
                  <a:gd name="T74" fmla="*/ 425 w 1275"/>
                  <a:gd name="T75" fmla="*/ 2296 h 2523"/>
                  <a:gd name="T76" fmla="*/ 567 w 1275"/>
                  <a:gd name="T77" fmla="*/ 2353 h 2523"/>
                  <a:gd name="T78" fmla="*/ 680 w 1275"/>
                  <a:gd name="T79" fmla="*/ 2523 h 2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75" h="2523">
                    <a:moveTo>
                      <a:pt x="680" y="2523"/>
                    </a:moveTo>
                    <a:lnTo>
                      <a:pt x="822" y="2494"/>
                    </a:lnTo>
                    <a:lnTo>
                      <a:pt x="935" y="2353"/>
                    </a:lnTo>
                    <a:lnTo>
                      <a:pt x="907" y="2296"/>
                    </a:lnTo>
                    <a:lnTo>
                      <a:pt x="878" y="2239"/>
                    </a:lnTo>
                    <a:lnTo>
                      <a:pt x="964" y="2126"/>
                    </a:lnTo>
                    <a:lnTo>
                      <a:pt x="793" y="1956"/>
                    </a:lnTo>
                    <a:lnTo>
                      <a:pt x="822" y="1899"/>
                    </a:lnTo>
                    <a:lnTo>
                      <a:pt x="737" y="1814"/>
                    </a:lnTo>
                    <a:lnTo>
                      <a:pt x="793" y="1587"/>
                    </a:lnTo>
                    <a:lnTo>
                      <a:pt x="850" y="1644"/>
                    </a:lnTo>
                    <a:lnTo>
                      <a:pt x="1020" y="1587"/>
                    </a:lnTo>
                    <a:lnTo>
                      <a:pt x="1020" y="1530"/>
                    </a:lnTo>
                    <a:lnTo>
                      <a:pt x="1134" y="1530"/>
                    </a:lnTo>
                    <a:lnTo>
                      <a:pt x="1219" y="1559"/>
                    </a:lnTo>
                    <a:lnTo>
                      <a:pt x="1275" y="1417"/>
                    </a:lnTo>
                    <a:lnTo>
                      <a:pt x="1247" y="1332"/>
                    </a:lnTo>
                    <a:lnTo>
                      <a:pt x="1275" y="1247"/>
                    </a:lnTo>
                    <a:lnTo>
                      <a:pt x="1190" y="1219"/>
                    </a:lnTo>
                    <a:lnTo>
                      <a:pt x="1162" y="1105"/>
                    </a:lnTo>
                    <a:lnTo>
                      <a:pt x="1049" y="1162"/>
                    </a:lnTo>
                    <a:lnTo>
                      <a:pt x="992" y="1105"/>
                    </a:lnTo>
                    <a:lnTo>
                      <a:pt x="1049" y="1077"/>
                    </a:lnTo>
                    <a:lnTo>
                      <a:pt x="1020" y="964"/>
                    </a:lnTo>
                    <a:lnTo>
                      <a:pt x="1105" y="907"/>
                    </a:lnTo>
                    <a:lnTo>
                      <a:pt x="1077" y="850"/>
                    </a:lnTo>
                    <a:lnTo>
                      <a:pt x="1134" y="793"/>
                    </a:lnTo>
                    <a:lnTo>
                      <a:pt x="1190" y="822"/>
                    </a:lnTo>
                    <a:lnTo>
                      <a:pt x="1219" y="765"/>
                    </a:lnTo>
                    <a:lnTo>
                      <a:pt x="1190" y="737"/>
                    </a:lnTo>
                    <a:lnTo>
                      <a:pt x="1219" y="708"/>
                    </a:lnTo>
                    <a:lnTo>
                      <a:pt x="1105" y="708"/>
                    </a:lnTo>
                    <a:lnTo>
                      <a:pt x="1162" y="595"/>
                    </a:lnTo>
                    <a:lnTo>
                      <a:pt x="1105" y="567"/>
                    </a:lnTo>
                    <a:lnTo>
                      <a:pt x="964" y="567"/>
                    </a:lnTo>
                    <a:lnTo>
                      <a:pt x="935" y="482"/>
                    </a:lnTo>
                    <a:lnTo>
                      <a:pt x="878" y="453"/>
                    </a:lnTo>
                    <a:lnTo>
                      <a:pt x="878" y="397"/>
                    </a:lnTo>
                    <a:lnTo>
                      <a:pt x="765" y="311"/>
                    </a:lnTo>
                    <a:lnTo>
                      <a:pt x="680" y="170"/>
                    </a:lnTo>
                    <a:lnTo>
                      <a:pt x="567" y="170"/>
                    </a:lnTo>
                    <a:lnTo>
                      <a:pt x="567" y="85"/>
                    </a:lnTo>
                    <a:lnTo>
                      <a:pt x="482" y="0"/>
                    </a:lnTo>
                    <a:lnTo>
                      <a:pt x="340" y="56"/>
                    </a:lnTo>
                    <a:lnTo>
                      <a:pt x="311" y="198"/>
                    </a:lnTo>
                    <a:lnTo>
                      <a:pt x="311" y="283"/>
                    </a:lnTo>
                    <a:lnTo>
                      <a:pt x="283" y="340"/>
                    </a:lnTo>
                    <a:lnTo>
                      <a:pt x="283" y="453"/>
                    </a:lnTo>
                    <a:lnTo>
                      <a:pt x="198" y="482"/>
                    </a:lnTo>
                    <a:lnTo>
                      <a:pt x="141" y="595"/>
                    </a:lnTo>
                    <a:lnTo>
                      <a:pt x="85" y="623"/>
                    </a:lnTo>
                    <a:lnTo>
                      <a:pt x="56" y="708"/>
                    </a:lnTo>
                    <a:lnTo>
                      <a:pt x="141" y="708"/>
                    </a:lnTo>
                    <a:lnTo>
                      <a:pt x="198" y="964"/>
                    </a:lnTo>
                    <a:lnTo>
                      <a:pt x="141" y="1020"/>
                    </a:lnTo>
                    <a:lnTo>
                      <a:pt x="141" y="1077"/>
                    </a:lnTo>
                    <a:lnTo>
                      <a:pt x="198" y="1105"/>
                    </a:lnTo>
                    <a:lnTo>
                      <a:pt x="141" y="1134"/>
                    </a:lnTo>
                    <a:lnTo>
                      <a:pt x="28" y="1162"/>
                    </a:lnTo>
                    <a:lnTo>
                      <a:pt x="0" y="1219"/>
                    </a:lnTo>
                    <a:lnTo>
                      <a:pt x="0" y="1275"/>
                    </a:lnTo>
                    <a:lnTo>
                      <a:pt x="170" y="1332"/>
                    </a:lnTo>
                    <a:lnTo>
                      <a:pt x="56" y="1445"/>
                    </a:lnTo>
                    <a:lnTo>
                      <a:pt x="141" y="1530"/>
                    </a:lnTo>
                    <a:lnTo>
                      <a:pt x="283" y="1559"/>
                    </a:lnTo>
                    <a:lnTo>
                      <a:pt x="311" y="1616"/>
                    </a:lnTo>
                    <a:lnTo>
                      <a:pt x="226" y="1672"/>
                    </a:lnTo>
                    <a:lnTo>
                      <a:pt x="255" y="1757"/>
                    </a:lnTo>
                    <a:lnTo>
                      <a:pt x="226" y="1786"/>
                    </a:lnTo>
                    <a:lnTo>
                      <a:pt x="170" y="1984"/>
                    </a:lnTo>
                    <a:lnTo>
                      <a:pt x="85" y="2041"/>
                    </a:lnTo>
                    <a:lnTo>
                      <a:pt x="85" y="2126"/>
                    </a:lnTo>
                    <a:lnTo>
                      <a:pt x="198" y="2097"/>
                    </a:lnTo>
                    <a:lnTo>
                      <a:pt x="311" y="2183"/>
                    </a:lnTo>
                    <a:lnTo>
                      <a:pt x="340" y="2268"/>
                    </a:lnTo>
                    <a:lnTo>
                      <a:pt x="425" y="2296"/>
                    </a:lnTo>
                    <a:lnTo>
                      <a:pt x="425" y="2353"/>
                    </a:lnTo>
                    <a:lnTo>
                      <a:pt x="567" y="2353"/>
                    </a:lnTo>
                    <a:lnTo>
                      <a:pt x="623" y="2381"/>
                    </a:lnTo>
                    <a:lnTo>
                      <a:pt x="680" y="252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84" name="Freeform 920"/>
              <p:cNvSpPr>
                <a:spLocks/>
              </p:cNvSpPr>
              <p:nvPr/>
            </p:nvSpPr>
            <p:spPr bwMode="auto">
              <a:xfrm>
                <a:off x="2813" y="3534"/>
                <a:ext cx="1332" cy="1871"/>
              </a:xfrm>
              <a:custGeom>
                <a:avLst/>
                <a:gdLst>
                  <a:gd name="T0" fmla="*/ 765 w 1332"/>
                  <a:gd name="T1" fmla="*/ 1871 h 1871"/>
                  <a:gd name="T2" fmla="*/ 964 w 1332"/>
                  <a:gd name="T3" fmla="*/ 1786 h 1871"/>
                  <a:gd name="T4" fmla="*/ 1021 w 1332"/>
                  <a:gd name="T5" fmla="*/ 1673 h 1871"/>
                  <a:gd name="T6" fmla="*/ 964 w 1332"/>
                  <a:gd name="T7" fmla="*/ 1645 h 1871"/>
                  <a:gd name="T8" fmla="*/ 1049 w 1332"/>
                  <a:gd name="T9" fmla="*/ 1560 h 1871"/>
                  <a:gd name="T10" fmla="*/ 1021 w 1332"/>
                  <a:gd name="T11" fmla="*/ 1446 h 1871"/>
                  <a:gd name="T12" fmla="*/ 1021 w 1332"/>
                  <a:gd name="T13" fmla="*/ 1333 h 1871"/>
                  <a:gd name="T14" fmla="*/ 1106 w 1332"/>
                  <a:gd name="T15" fmla="*/ 1248 h 1871"/>
                  <a:gd name="T16" fmla="*/ 1049 w 1332"/>
                  <a:gd name="T17" fmla="*/ 1191 h 1871"/>
                  <a:gd name="T18" fmla="*/ 1134 w 1332"/>
                  <a:gd name="T19" fmla="*/ 1078 h 1871"/>
                  <a:gd name="T20" fmla="*/ 1134 w 1332"/>
                  <a:gd name="T21" fmla="*/ 851 h 1871"/>
                  <a:gd name="T22" fmla="*/ 964 w 1332"/>
                  <a:gd name="T23" fmla="*/ 794 h 1871"/>
                  <a:gd name="T24" fmla="*/ 907 w 1332"/>
                  <a:gd name="T25" fmla="*/ 737 h 1871"/>
                  <a:gd name="T26" fmla="*/ 992 w 1332"/>
                  <a:gd name="T27" fmla="*/ 681 h 1871"/>
                  <a:gd name="T28" fmla="*/ 1077 w 1332"/>
                  <a:gd name="T29" fmla="*/ 539 h 1871"/>
                  <a:gd name="T30" fmla="*/ 1021 w 1332"/>
                  <a:gd name="T31" fmla="*/ 539 h 1871"/>
                  <a:gd name="T32" fmla="*/ 1049 w 1332"/>
                  <a:gd name="T33" fmla="*/ 482 h 1871"/>
                  <a:gd name="T34" fmla="*/ 1049 w 1332"/>
                  <a:gd name="T35" fmla="*/ 426 h 1871"/>
                  <a:gd name="T36" fmla="*/ 1134 w 1332"/>
                  <a:gd name="T37" fmla="*/ 369 h 1871"/>
                  <a:gd name="T38" fmla="*/ 1191 w 1332"/>
                  <a:gd name="T39" fmla="*/ 255 h 1871"/>
                  <a:gd name="T40" fmla="*/ 1162 w 1332"/>
                  <a:gd name="T41" fmla="*/ 199 h 1871"/>
                  <a:gd name="T42" fmla="*/ 1191 w 1332"/>
                  <a:gd name="T43" fmla="*/ 199 h 1871"/>
                  <a:gd name="T44" fmla="*/ 1162 w 1332"/>
                  <a:gd name="T45" fmla="*/ 114 h 1871"/>
                  <a:gd name="T46" fmla="*/ 1247 w 1332"/>
                  <a:gd name="T47" fmla="*/ 85 h 1871"/>
                  <a:gd name="T48" fmla="*/ 1332 w 1332"/>
                  <a:gd name="T49" fmla="*/ 85 h 1871"/>
                  <a:gd name="T50" fmla="*/ 1247 w 1332"/>
                  <a:gd name="T51" fmla="*/ 29 h 1871"/>
                  <a:gd name="T52" fmla="*/ 992 w 1332"/>
                  <a:gd name="T53" fmla="*/ 0 h 1871"/>
                  <a:gd name="T54" fmla="*/ 992 w 1332"/>
                  <a:gd name="T55" fmla="*/ 57 h 1871"/>
                  <a:gd name="T56" fmla="*/ 907 w 1332"/>
                  <a:gd name="T57" fmla="*/ 57 h 1871"/>
                  <a:gd name="T58" fmla="*/ 850 w 1332"/>
                  <a:gd name="T59" fmla="*/ 199 h 1871"/>
                  <a:gd name="T60" fmla="*/ 794 w 1332"/>
                  <a:gd name="T61" fmla="*/ 199 h 1871"/>
                  <a:gd name="T62" fmla="*/ 822 w 1332"/>
                  <a:gd name="T63" fmla="*/ 284 h 1871"/>
                  <a:gd name="T64" fmla="*/ 709 w 1332"/>
                  <a:gd name="T65" fmla="*/ 284 h 1871"/>
                  <a:gd name="T66" fmla="*/ 709 w 1332"/>
                  <a:gd name="T67" fmla="*/ 227 h 1871"/>
                  <a:gd name="T68" fmla="*/ 595 w 1332"/>
                  <a:gd name="T69" fmla="*/ 284 h 1871"/>
                  <a:gd name="T70" fmla="*/ 510 w 1332"/>
                  <a:gd name="T71" fmla="*/ 199 h 1871"/>
                  <a:gd name="T72" fmla="*/ 340 w 1332"/>
                  <a:gd name="T73" fmla="*/ 170 h 1871"/>
                  <a:gd name="T74" fmla="*/ 283 w 1332"/>
                  <a:gd name="T75" fmla="*/ 284 h 1871"/>
                  <a:gd name="T76" fmla="*/ 198 w 1332"/>
                  <a:gd name="T77" fmla="*/ 369 h 1871"/>
                  <a:gd name="T78" fmla="*/ 142 w 1332"/>
                  <a:gd name="T79" fmla="*/ 340 h 1871"/>
                  <a:gd name="T80" fmla="*/ 57 w 1332"/>
                  <a:gd name="T81" fmla="*/ 369 h 1871"/>
                  <a:gd name="T82" fmla="*/ 0 w 1332"/>
                  <a:gd name="T83" fmla="*/ 454 h 1871"/>
                  <a:gd name="T84" fmla="*/ 142 w 1332"/>
                  <a:gd name="T85" fmla="*/ 567 h 1871"/>
                  <a:gd name="T86" fmla="*/ 198 w 1332"/>
                  <a:gd name="T87" fmla="*/ 822 h 1871"/>
                  <a:gd name="T88" fmla="*/ 283 w 1332"/>
                  <a:gd name="T89" fmla="*/ 907 h 1871"/>
                  <a:gd name="T90" fmla="*/ 283 w 1332"/>
                  <a:gd name="T91" fmla="*/ 964 h 1871"/>
                  <a:gd name="T92" fmla="*/ 397 w 1332"/>
                  <a:gd name="T93" fmla="*/ 1021 h 1871"/>
                  <a:gd name="T94" fmla="*/ 340 w 1332"/>
                  <a:gd name="T95" fmla="*/ 1078 h 1871"/>
                  <a:gd name="T96" fmla="*/ 283 w 1332"/>
                  <a:gd name="T97" fmla="*/ 1078 h 1871"/>
                  <a:gd name="T98" fmla="*/ 283 w 1332"/>
                  <a:gd name="T99" fmla="*/ 1106 h 1871"/>
                  <a:gd name="T100" fmla="*/ 340 w 1332"/>
                  <a:gd name="T101" fmla="*/ 1134 h 1871"/>
                  <a:gd name="T102" fmla="*/ 283 w 1332"/>
                  <a:gd name="T103" fmla="*/ 1163 h 1871"/>
                  <a:gd name="T104" fmla="*/ 283 w 1332"/>
                  <a:gd name="T105" fmla="*/ 1191 h 1871"/>
                  <a:gd name="T106" fmla="*/ 340 w 1332"/>
                  <a:gd name="T107" fmla="*/ 1191 h 1871"/>
                  <a:gd name="T108" fmla="*/ 283 w 1332"/>
                  <a:gd name="T109" fmla="*/ 1248 h 1871"/>
                  <a:gd name="T110" fmla="*/ 340 w 1332"/>
                  <a:gd name="T111" fmla="*/ 1531 h 1871"/>
                  <a:gd name="T112" fmla="*/ 369 w 1332"/>
                  <a:gd name="T113" fmla="*/ 1560 h 1871"/>
                  <a:gd name="T114" fmla="*/ 425 w 1332"/>
                  <a:gd name="T115" fmla="*/ 1560 h 1871"/>
                  <a:gd name="T116" fmla="*/ 425 w 1332"/>
                  <a:gd name="T117" fmla="*/ 1645 h 1871"/>
                  <a:gd name="T118" fmla="*/ 652 w 1332"/>
                  <a:gd name="T119" fmla="*/ 1786 h 1871"/>
                  <a:gd name="T120" fmla="*/ 680 w 1332"/>
                  <a:gd name="T121" fmla="*/ 1843 h 1871"/>
                  <a:gd name="T122" fmla="*/ 765 w 1332"/>
                  <a:gd name="T123" fmla="*/ 1871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332" h="1871">
                    <a:moveTo>
                      <a:pt x="765" y="1871"/>
                    </a:moveTo>
                    <a:lnTo>
                      <a:pt x="964" y="1786"/>
                    </a:lnTo>
                    <a:lnTo>
                      <a:pt x="1021" y="1673"/>
                    </a:lnTo>
                    <a:lnTo>
                      <a:pt x="964" y="1645"/>
                    </a:lnTo>
                    <a:lnTo>
                      <a:pt x="1049" y="1560"/>
                    </a:lnTo>
                    <a:lnTo>
                      <a:pt x="1021" y="1446"/>
                    </a:lnTo>
                    <a:lnTo>
                      <a:pt x="1021" y="1333"/>
                    </a:lnTo>
                    <a:lnTo>
                      <a:pt x="1106" y="1248"/>
                    </a:lnTo>
                    <a:lnTo>
                      <a:pt x="1049" y="1191"/>
                    </a:lnTo>
                    <a:lnTo>
                      <a:pt x="1134" y="1078"/>
                    </a:lnTo>
                    <a:lnTo>
                      <a:pt x="1134" y="851"/>
                    </a:lnTo>
                    <a:lnTo>
                      <a:pt x="964" y="794"/>
                    </a:lnTo>
                    <a:lnTo>
                      <a:pt x="907" y="737"/>
                    </a:lnTo>
                    <a:lnTo>
                      <a:pt x="992" y="681"/>
                    </a:lnTo>
                    <a:lnTo>
                      <a:pt x="1077" y="539"/>
                    </a:lnTo>
                    <a:lnTo>
                      <a:pt x="1021" y="539"/>
                    </a:lnTo>
                    <a:lnTo>
                      <a:pt x="1049" y="482"/>
                    </a:lnTo>
                    <a:lnTo>
                      <a:pt x="1049" y="426"/>
                    </a:lnTo>
                    <a:lnTo>
                      <a:pt x="1134" y="369"/>
                    </a:lnTo>
                    <a:lnTo>
                      <a:pt x="1191" y="255"/>
                    </a:lnTo>
                    <a:lnTo>
                      <a:pt x="1162" y="199"/>
                    </a:lnTo>
                    <a:lnTo>
                      <a:pt x="1191" y="199"/>
                    </a:lnTo>
                    <a:lnTo>
                      <a:pt x="1162" y="114"/>
                    </a:lnTo>
                    <a:lnTo>
                      <a:pt x="1247" y="85"/>
                    </a:lnTo>
                    <a:lnTo>
                      <a:pt x="1332" y="85"/>
                    </a:lnTo>
                    <a:lnTo>
                      <a:pt x="1247" y="29"/>
                    </a:lnTo>
                    <a:lnTo>
                      <a:pt x="992" y="0"/>
                    </a:lnTo>
                    <a:lnTo>
                      <a:pt x="992" y="57"/>
                    </a:lnTo>
                    <a:lnTo>
                      <a:pt x="907" y="57"/>
                    </a:lnTo>
                    <a:lnTo>
                      <a:pt x="850" y="199"/>
                    </a:lnTo>
                    <a:lnTo>
                      <a:pt x="794" y="199"/>
                    </a:lnTo>
                    <a:lnTo>
                      <a:pt x="822" y="284"/>
                    </a:lnTo>
                    <a:lnTo>
                      <a:pt x="709" y="284"/>
                    </a:lnTo>
                    <a:lnTo>
                      <a:pt x="709" y="227"/>
                    </a:lnTo>
                    <a:lnTo>
                      <a:pt x="595" y="284"/>
                    </a:lnTo>
                    <a:lnTo>
                      <a:pt x="510" y="199"/>
                    </a:lnTo>
                    <a:lnTo>
                      <a:pt x="340" y="170"/>
                    </a:lnTo>
                    <a:lnTo>
                      <a:pt x="283" y="284"/>
                    </a:lnTo>
                    <a:lnTo>
                      <a:pt x="198" y="369"/>
                    </a:lnTo>
                    <a:lnTo>
                      <a:pt x="142" y="340"/>
                    </a:lnTo>
                    <a:lnTo>
                      <a:pt x="57" y="369"/>
                    </a:lnTo>
                    <a:lnTo>
                      <a:pt x="0" y="454"/>
                    </a:lnTo>
                    <a:lnTo>
                      <a:pt x="142" y="567"/>
                    </a:lnTo>
                    <a:lnTo>
                      <a:pt x="198" y="822"/>
                    </a:lnTo>
                    <a:lnTo>
                      <a:pt x="283" y="907"/>
                    </a:lnTo>
                    <a:lnTo>
                      <a:pt x="283" y="964"/>
                    </a:lnTo>
                    <a:lnTo>
                      <a:pt x="397" y="1021"/>
                    </a:lnTo>
                    <a:lnTo>
                      <a:pt x="340" y="1078"/>
                    </a:lnTo>
                    <a:lnTo>
                      <a:pt x="283" y="1078"/>
                    </a:lnTo>
                    <a:lnTo>
                      <a:pt x="283" y="1106"/>
                    </a:lnTo>
                    <a:lnTo>
                      <a:pt x="340" y="1134"/>
                    </a:lnTo>
                    <a:lnTo>
                      <a:pt x="283" y="1163"/>
                    </a:lnTo>
                    <a:lnTo>
                      <a:pt x="283" y="1191"/>
                    </a:lnTo>
                    <a:lnTo>
                      <a:pt x="340" y="1191"/>
                    </a:lnTo>
                    <a:lnTo>
                      <a:pt x="283" y="1248"/>
                    </a:lnTo>
                    <a:lnTo>
                      <a:pt x="340" y="1531"/>
                    </a:lnTo>
                    <a:lnTo>
                      <a:pt x="369" y="1560"/>
                    </a:lnTo>
                    <a:lnTo>
                      <a:pt x="425" y="1560"/>
                    </a:lnTo>
                    <a:lnTo>
                      <a:pt x="425" y="1645"/>
                    </a:lnTo>
                    <a:lnTo>
                      <a:pt x="652" y="1786"/>
                    </a:lnTo>
                    <a:lnTo>
                      <a:pt x="680" y="1843"/>
                    </a:lnTo>
                    <a:lnTo>
                      <a:pt x="765" y="187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85" name="Freeform 921"/>
              <p:cNvSpPr>
                <a:spLocks/>
              </p:cNvSpPr>
              <p:nvPr/>
            </p:nvSpPr>
            <p:spPr bwMode="auto">
              <a:xfrm>
                <a:off x="3578" y="3704"/>
                <a:ext cx="1616" cy="1871"/>
              </a:xfrm>
              <a:custGeom>
                <a:avLst/>
                <a:gdLst>
                  <a:gd name="T0" fmla="*/ 199 w 1616"/>
                  <a:gd name="T1" fmla="*/ 1616 h 1871"/>
                  <a:gd name="T2" fmla="*/ 199 w 1616"/>
                  <a:gd name="T3" fmla="*/ 1475 h 1871"/>
                  <a:gd name="T4" fmla="*/ 256 w 1616"/>
                  <a:gd name="T5" fmla="*/ 1276 h 1871"/>
                  <a:gd name="T6" fmla="*/ 341 w 1616"/>
                  <a:gd name="T7" fmla="*/ 1078 h 1871"/>
                  <a:gd name="T8" fmla="*/ 369 w 1616"/>
                  <a:gd name="T9" fmla="*/ 908 h 1871"/>
                  <a:gd name="T10" fmla="*/ 199 w 1616"/>
                  <a:gd name="T11" fmla="*/ 624 h 1871"/>
                  <a:gd name="T12" fmla="*/ 227 w 1616"/>
                  <a:gd name="T13" fmla="*/ 511 h 1871"/>
                  <a:gd name="T14" fmla="*/ 256 w 1616"/>
                  <a:gd name="T15" fmla="*/ 369 h 1871"/>
                  <a:gd name="T16" fmla="*/ 284 w 1616"/>
                  <a:gd name="T17" fmla="*/ 256 h 1871"/>
                  <a:gd name="T18" fmla="*/ 397 w 1616"/>
                  <a:gd name="T19" fmla="*/ 256 h 1871"/>
                  <a:gd name="T20" fmla="*/ 539 w 1616"/>
                  <a:gd name="T21" fmla="*/ 284 h 1871"/>
                  <a:gd name="T22" fmla="*/ 709 w 1616"/>
                  <a:gd name="T23" fmla="*/ 284 h 1871"/>
                  <a:gd name="T24" fmla="*/ 737 w 1616"/>
                  <a:gd name="T25" fmla="*/ 170 h 1871"/>
                  <a:gd name="T26" fmla="*/ 1021 w 1616"/>
                  <a:gd name="T27" fmla="*/ 85 h 1871"/>
                  <a:gd name="T28" fmla="*/ 1248 w 1616"/>
                  <a:gd name="T29" fmla="*/ 114 h 1871"/>
                  <a:gd name="T30" fmla="*/ 1560 w 1616"/>
                  <a:gd name="T31" fmla="*/ 199 h 1871"/>
                  <a:gd name="T32" fmla="*/ 1531 w 1616"/>
                  <a:gd name="T33" fmla="*/ 256 h 1871"/>
                  <a:gd name="T34" fmla="*/ 1531 w 1616"/>
                  <a:gd name="T35" fmla="*/ 426 h 1871"/>
                  <a:gd name="T36" fmla="*/ 1475 w 1616"/>
                  <a:gd name="T37" fmla="*/ 539 h 1871"/>
                  <a:gd name="T38" fmla="*/ 1361 w 1616"/>
                  <a:gd name="T39" fmla="*/ 681 h 1871"/>
                  <a:gd name="T40" fmla="*/ 1503 w 1616"/>
                  <a:gd name="T41" fmla="*/ 851 h 1871"/>
                  <a:gd name="T42" fmla="*/ 1446 w 1616"/>
                  <a:gd name="T43" fmla="*/ 964 h 1871"/>
                  <a:gd name="T44" fmla="*/ 1390 w 1616"/>
                  <a:gd name="T45" fmla="*/ 1021 h 1871"/>
                  <a:gd name="T46" fmla="*/ 1390 w 1616"/>
                  <a:gd name="T47" fmla="*/ 1134 h 1871"/>
                  <a:gd name="T48" fmla="*/ 1304 w 1616"/>
                  <a:gd name="T49" fmla="*/ 1163 h 1871"/>
                  <a:gd name="T50" fmla="*/ 1276 w 1616"/>
                  <a:gd name="T51" fmla="*/ 1219 h 1871"/>
                  <a:gd name="T52" fmla="*/ 1191 w 1616"/>
                  <a:gd name="T53" fmla="*/ 1333 h 1871"/>
                  <a:gd name="T54" fmla="*/ 1049 w 1616"/>
                  <a:gd name="T55" fmla="*/ 1390 h 1871"/>
                  <a:gd name="T56" fmla="*/ 936 w 1616"/>
                  <a:gd name="T57" fmla="*/ 1503 h 1871"/>
                  <a:gd name="T58" fmla="*/ 652 w 1616"/>
                  <a:gd name="T59" fmla="*/ 1645 h 1871"/>
                  <a:gd name="T60" fmla="*/ 454 w 1616"/>
                  <a:gd name="T61" fmla="*/ 1701 h 1871"/>
                  <a:gd name="T62" fmla="*/ 227 w 1616"/>
                  <a:gd name="T63" fmla="*/ 1815 h 1871"/>
                  <a:gd name="T64" fmla="*/ 29 w 1616"/>
                  <a:gd name="T65" fmla="*/ 1786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616" h="1871">
                    <a:moveTo>
                      <a:pt x="0" y="1701"/>
                    </a:moveTo>
                    <a:lnTo>
                      <a:pt x="199" y="1616"/>
                    </a:lnTo>
                    <a:lnTo>
                      <a:pt x="256" y="1503"/>
                    </a:lnTo>
                    <a:lnTo>
                      <a:pt x="199" y="1475"/>
                    </a:lnTo>
                    <a:lnTo>
                      <a:pt x="284" y="1390"/>
                    </a:lnTo>
                    <a:lnTo>
                      <a:pt x="256" y="1276"/>
                    </a:lnTo>
                    <a:lnTo>
                      <a:pt x="256" y="1163"/>
                    </a:lnTo>
                    <a:lnTo>
                      <a:pt x="341" y="1078"/>
                    </a:lnTo>
                    <a:lnTo>
                      <a:pt x="284" y="1021"/>
                    </a:lnTo>
                    <a:lnTo>
                      <a:pt x="369" y="908"/>
                    </a:lnTo>
                    <a:lnTo>
                      <a:pt x="369" y="681"/>
                    </a:lnTo>
                    <a:lnTo>
                      <a:pt x="199" y="624"/>
                    </a:lnTo>
                    <a:lnTo>
                      <a:pt x="142" y="567"/>
                    </a:lnTo>
                    <a:lnTo>
                      <a:pt x="227" y="511"/>
                    </a:lnTo>
                    <a:lnTo>
                      <a:pt x="312" y="369"/>
                    </a:lnTo>
                    <a:lnTo>
                      <a:pt x="256" y="369"/>
                    </a:lnTo>
                    <a:lnTo>
                      <a:pt x="284" y="312"/>
                    </a:lnTo>
                    <a:lnTo>
                      <a:pt x="284" y="256"/>
                    </a:lnTo>
                    <a:lnTo>
                      <a:pt x="369" y="199"/>
                    </a:lnTo>
                    <a:lnTo>
                      <a:pt x="397" y="256"/>
                    </a:lnTo>
                    <a:lnTo>
                      <a:pt x="539" y="170"/>
                    </a:lnTo>
                    <a:lnTo>
                      <a:pt x="539" y="284"/>
                    </a:lnTo>
                    <a:lnTo>
                      <a:pt x="624" y="312"/>
                    </a:lnTo>
                    <a:lnTo>
                      <a:pt x="709" y="284"/>
                    </a:lnTo>
                    <a:lnTo>
                      <a:pt x="766" y="199"/>
                    </a:lnTo>
                    <a:lnTo>
                      <a:pt x="737" y="170"/>
                    </a:lnTo>
                    <a:lnTo>
                      <a:pt x="1049" y="0"/>
                    </a:lnTo>
                    <a:lnTo>
                      <a:pt x="1021" y="85"/>
                    </a:lnTo>
                    <a:lnTo>
                      <a:pt x="1191" y="142"/>
                    </a:lnTo>
                    <a:lnTo>
                      <a:pt x="1248" y="114"/>
                    </a:lnTo>
                    <a:lnTo>
                      <a:pt x="1446" y="227"/>
                    </a:lnTo>
                    <a:lnTo>
                      <a:pt x="1560" y="199"/>
                    </a:lnTo>
                    <a:lnTo>
                      <a:pt x="1616" y="227"/>
                    </a:lnTo>
                    <a:lnTo>
                      <a:pt x="1531" y="256"/>
                    </a:lnTo>
                    <a:lnTo>
                      <a:pt x="1446" y="397"/>
                    </a:lnTo>
                    <a:lnTo>
                      <a:pt x="1531" y="426"/>
                    </a:lnTo>
                    <a:lnTo>
                      <a:pt x="1531" y="482"/>
                    </a:lnTo>
                    <a:lnTo>
                      <a:pt x="1475" y="539"/>
                    </a:lnTo>
                    <a:lnTo>
                      <a:pt x="1390" y="539"/>
                    </a:lnTo>
                    <a:lnTo>
                      <a:pt x="1361" y="681"/>
                    </a:lnTo>
                    <a:lnTo>
                      <a:pt x="1418" y="681"/>
                    </a:lnTo>
                    <a:lnTo>
                      <a:pt x="1503" y="851"/>
                    </a:lnTo>
                    <a:lnTo>
                      <a:pt x="1503" y="964"/>
                    </a:lnTo>
                    <a:lnTo>
                      <a:pt x="1446" y="964"/>
                    </a:lnTo>
                    <a:lnTo>
                      <a:pt x="1418" y="1049"/>
                    </a:lnTo>
                    <a:lnTo>
                      <a:pt x="1390" y="1021"/>
                    </a:lnTo>
                    <a:lnTo>
                      <a:pt x="1333" y="1106"/>
                    </a:lnTo>
                    <a:lnTo>
                      <a:pt x="1390" y="1134"/>
                    </a:lnTo>
                    <a:lnTo>
                      <a:pt x="1333" y="1191"/>
                    </a:lnTo>
                    <a:lnTo>
                      <a:pt x="1304" y="1163"/>
                    </a:lnTo>
                    <a:lnTo>
                      <a:pt x="1276" y="1163"/>
                    </a:lnTo>
                    <a:lnTo>
                      <a:pt x="1276" y="1219"/>
                    </a:lnTo>
                    <a:lnTo>
                      <a:pt x="1248" y="1333"/>
                    </a:lnTo>
                    <a:lnTo>
                      <a:pt x="1191" y="1333"/>
                    </a:lnTo>
                    <a:lnTo>
                      <a:pt x="1191" y="1418"/>
                    </a:lnTo>
                    <a:lnTo>
                      <a:pt x="1049" y="1390"/>
                    </a:lnTo>
                    <a:lnTo>
                      <a:pt x="964" y="1418"/>
                    </a:lnTo>
                    <a:lnTo>
                      <a:pt x="936" y="1503"/>
                    </a:lnTo>
                    <a:lnTo>
                      <a:pt x="709" y="1588"/>
                    </a:lnTo>
                    <a:lnTo>
                      <a:pt x="652" y="1645"/>
                    </a:lnTo>
                    <a:lnTo>
                      <a:pt x="539" y="1701"/>
                    </a:lnTo>
                    <a:lnTo>
                      <a:pt x="454" y="1701"/>
                    </a:lnTo>
                    <a:lnTo>
                      <a:pt x="369" y="1815"/>
                    </a:lnTo>
                    <a:lnTo>
                      <a:pt x="227" y="1815"/>
                    </a:lnTo>
                    <a:lnTo>
                      <a:pt x="85" y="1871"/>
                    </a:lnTo>
                    <a:lnTo>
                      <a:pt x="29" y="1786"/>
                    </a:lnTo>
                    <a:lnTo>
                      <a:pt x="0" y="170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86" name="Freeform 922"/>
              <p:cNvSpPr>
                <a:spLocks/>
              </p:cNvSpPr>
              <p:nvPr/>
            </p:nvSpPr>
            <p:spPr bwMode="auto">
              <a:xfrm>
                <a:off x="4230" y="4016"/>
                <a:ext cx="2949" cy="1928"/>
              </a:xfrm>
              <a:custGeom>
                <a:avLst/>
                <a:gdLst>
                  <a:gd name="T0" fmla="*/ 284 w 2949"/>
                  <a:gd name="T1" fmla="*/ 1191 h 1928"/>
                  <a:gd name="T2" fmla="*/ 539 w 2949"/>
                  <a:gd name="T3" fmla="*/ 1106 h 1928"/>
                  <a:gd name="T4" fmla="*/ 624 w 2949"/>
                  <a:gd name="T5" fmla="*/ 907 h 1928"/>
                  <a:gd name="T6" fmla="*/ 681 w 2949"/>
                  <a:gd name="T7" fmla="*/ 879 h 1928"/>
                  <a:gd name="T8" fmla="*/ 738 w 2949"/>
                  <a:gd name="T9" fmla="*/ 709 h 1928"/>
                  <a:gd name="T10" fmla="*/ 851 w 2949"/>
                  <a:gd name="T11" fmla="*/ 652 h 1928"/>
                  <a:gd name="T12" fmla="*/ 1333 w 2949"/>
                  <a:gd name="T13" fmla="*/ 567 h 1928"/>
                  <a:gd name="T14" fmla="*/ 1446 w 2949"/>
                  <a:gd name="T15" fmla="*/ 340 h 1928"/>
                  <a:gd name="T16" fmla="*/ 1503 w 2949"/>
                  <a:gd name="T17" fmla="*/ 199 h 1928"/>
                  <a:gd name="T18" fmla="*/ 1957 w 2949"/>
                  <a:gd name="T19" fmla="*/ 170 h 1928"/>
                  <a:gd name="T20" fmla="*/ 2268 w 2949"/>
                  <a:gd name="T21" fmla="*/ 85 h 1928"/>
                  <a:gd name="T22" fmla="*/ 2524 w 2949"/>
                  <a:gd name="T23" fmla="*/ 0 h 1928"/>
                  <a:gd name="T24" fmla="*/ 2552 w 2949"/>
                  <a:gd name="T25" fmla="*/ 85 h 1928"/>
                  <a:gd name="T26" fmla="*/ 2240 w 2949"/>
                  <a:gd name="T27" fmla="*/ 114 h 1928"/>
                  <a:gd name="T28" fmla="*/ 2127 w 2949"/>
                  <a:gd name="T29" fmla="*/ 142 h 1928"/>
                  <a:gd name="T30" fmla="*/ 2070 w 2949"/>
                  <a:gd name="T31" fmla="*/ 425 h 1928"/>
                  <a:gd name="T32" fmla="*/ 2013 w 2949"/>
                  <a:gd name="T33" fmla="*/ 539 h 1928"/>
                  <a:gd name="T34" fmla="*/ 2212 w 2949"/>
                  <a:gd name="T35" fmla="*/ 624 h 1928"/>
                  <a:gd name="T36" fmla="*/ 2325 w 2949"/>
                  <a:gd name="T37" fmla="*/ 681 h 1928"/>
                  <a:gd name="T38" fmla="*/ 2410 w 2949"/>
                  <a:gd name="T39" fmla="*/ 596 h 1928"/>
                  <a:gd name="T40" fmla="*/ 2467 w 2949"/>
                  <a:gd name="T41" fmla="*/ 737 h 1928"/>
                  <a:gd name="T42" fmla="*/ 2495 w 2949"/>
                  <a:gd name="T43" fmla="*/ 737 h 1928"/>
                  <a:gd name="T44" fmla="*/ 2665 w 2949"/>
                  <a:gd name="T45" fmla="*/ 681 h 1928"/>
                  <a:gd name="T46" fmla="*/ 2920 w 2949"/>
                  <a:gd name="T47" fmla="*/ 737 h 1928"/>
                  <a:gd name="T48" fmla="*/ 2750 w 2949"/>
                  <a:gd name="T49" fmla="*/ 822 h 1928"/>
                  <a:gd name="T50" fmla="*/ 2552 w 2949"/>
                  <a:gd name="T51" fmla="*/ 851 h 1928"/>
                  <a:gd name="T52" fmla="*/ 2467 w 2949"/>
                  <a:gd name="T53" fmla="*/ 851 h 1928"/>
                  <a:gd name="T54" fmla="*/ 2495 w 2949"/>
                  <a:gd name="T55" fmla="*/ 992 h 1928"/>
                  <a:gd name="T56" fmla="*/ 2439 w 2949"/>
                  <a:gd name="T57" fmla="*/ 1191 h 1928"/>
                  <a:gd name="T58" fmla="*/ 2325 w 2949"/>
                  <a:gd name="T59" fmla="*/ 1276 h 1928"/>
                  <a:gd name="T60" fmla="*/ 2212 w 2949"/>
                  <a:gd name="T61" fmla="*/ 1361 h 1928"/>
                  <a:gd name="T62" fmla="*/ 2353 w 2949"/>
                  <a:gd name="T63" fmla="*/ 1333 h 1928"/>
                  <a:gd name="T64" fmla="*/ 2382 w 2949"/>
                  <a:gd name="T65" fmla="*/ 1333 h 1928"/>
                  <a:gd name="T66" fmla="*/ 2552 w 2949"/>
                  <a:gd name="T67" fmla="*/ 1418 h 1928"/>
                  <a:gd name="T68" fmla="*/ 2382 w 2949"/>
                  <a:gd name="T69" fmla="*/ 1616 h 1928"/>
                  <a:gd name="T70" fmla="*/ 2240 w 2949"/>
                  <a:gd name="T71" fmla="*/ 1474 h 1928"/>
                  <a:gd name="T72" fmla="*/ 2127 w 2949"/>
                  <a:gd name="T73" fmla="*/ 1531 h 1928"/>
                  <a:gd name="T74" fmla="*/ 2042 w 2949"/>
                  <a:gd name="T75" fmla="*/ 1616 h 1928"/>
                  <a:gd name="T76" fmla="*/ 1985 w 2949"/>
                  <a:gd name="T77" fmla="*/ 1503 h 1928"/>
                  <a:gd name="T78" fmla="*/ 2013 w 2949"/>
                  <a:gd name="T79" fmla="*/ 1786 h 1928"/>
                  <a:gd name="T80" fmla="*/ 1928 w 2949"/>
                  <a:gd name="T81" fmla="*/ 1673 h 1928"/>
                  <a:gd name="T82" fmla="*/ 1872 w 2949"/>
                  <a:gd name="T83" fmla="*/ 1815 h 1928"/>
                  <a:gd name="T84" fmla="*/ 1758 w 2949"/>
                  <a:gd name="T85" fmla="*/ 1843 h 1928"/>
                  <a:gd name="T86" fmla="*/ 1815 w 2949"/>
                  <a:gd name="T87" fmla="*/ 1531 h 1928"/>
                  <a:gd name="T88" fmla="*/ 1673 w 2949"/>
                  <a:gd name="T89" fmla="*/ 1389 h 1928"/>
                  <a:gd name="T90" fmla="*/ 1390 w 2949"/>
                  <a:gd name="T91" fmla="*/ 1333 h 1928"/>
                  <a:gd name="T92" fmla="*/ 1134 w 2949"/>
                  <a:gd name="T93" fmla="*/ 1616 h 1928"/>
                  <a:gd name="T94" fmla="*/ 908 w 2949"/>
                  <a:gd name="T95" fmla="*/ 1730 h 1928"/>
                  <a:gd name="T96" fmla="*/ 284 w 2949"/>
                  <a:gd name="T97" fmla="*/ 1786 h 1928"/>
                  <a:gd name="T98" fmla="*/ 142 w 2949"/>
                  <a:gd name="T99" fmla="*/ 1446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949" h="1928">
                    <a:moveTo>
                      <a:pt x="0" y="1333"/>
                    </a:moveTo>
                    <a:lnTo>
                      <a:pt x="57" y="1276"/>
                    </a:lnTo>
                    <a:lnTo>
                      <a:pt x="284" y="1191"/>
                    </a:lnTo>
                    <a:lnTo>
                      <a:pt x="312" y="1106"/>
                    </a:lnTo>
                    <a:lnTo>
                      <a:pt x="397" y="1078"/>
                    </a:lnTo>
                    <a:lnTo>
                      <a:pt x="539" y="1106"/>
                    </a:lnTo>
                    <a:lnTo>
                      <a:pt x="539" y="1021"/>
                    </a:lnTo>
                    <a:lnTo>
                      <a:pt x="596" y="1021"/>
                    </a:lnTo>
                    <a:lnTo>
                      <a:pt x="624" y="907"/>
                    </a:lnTo>
                    <a:lnTo>
                      <a:pt x="624" y="851"/>
                    </a:lnTo>
                    <a:lnTo>
                      <a:pt x="652" y="851"/>
                    </a:lnTo>
                    <a:lnTo>
                      <a:pt x="681" y="879"/>
                    </a:lnTo>
                    <a:lnTo>
                      <a:pt x="738" y="822"/>
                    </a:lnTo>
                    <a:lnTo>
                      <a:pt x="681" y="794"/>
                    </a:lnTo>
                    <a:lnTo>
                      <a:pt x="738" y="709"/>
                    </a:lnTo>
                    <a:lnTo>
                      <a:pt x="766" y="737"/>
                    </a:lnTo>
                    <a:lnTo>
                      <a:pt x="794" y="652"/>
                    </a:lnTo>
                    <a:lnTo>
                      <a:pt x="851" y="652"/>
                    </a:lnTo>
                    <a:lnTo>
                      <a:pt x="908" y="709"/>
                    </a:lnTo>
                    <a:lnTo>
                      <a:pt x="1163" y="567"/>
                    </a:lnTo>
                    <a:lnTo>
                      <a:pt x="1333" y="567"/>
                    </a:lnTo>
                    <a:lnTo>
                      <a:pt x="1475" y="511"/>
                    </a:lnTo>
                    <a:lnTo>
                      <a:pt x="1418" y="425"/>
                    </a:lnTo>
                    <a:lnTo>
                      <a:pt x="1446" y="340"/>
                    </a:lnTo>
                    <a:lnTo>
                      <a:pt x="1446" y="284"/>
                    </a:lnTo>
                    <a:lnTo>
                      <a:pt x="1531" y="255"/>
                    </a:lnTo>
                    <a:lnTo>
                      <a:pt x="1503" y="199"/>
                    </a:lnTo>
                    <a:lnTo>
                      <a:pt x="1645" y="227"/>
                    </a:lnTo>
                    <a:lnTo>
                      <a:pt x="1730" y="170"/>
                    </a:lnTo>
                    <a:lnTo>
                      <a:pt x="1957" y="170"/>
                    </a:lnTo>
                    <a:lnTo>
                      <a:pt x="2042" y="85"/>
                    </a:lnTo>
                    <a:lnTo>
                      <a:pt x="2212" y="57"/>
                    </a:lnTo>
                    <a:lnTo>
                      <a:pt x="2268" y="85"/>
                    </a:lnTo>
                    <a:lnTo>
                      <a:pt x="2325" y="57"/>
                    </a:lnTo>
                    <a:lnTo>
                      <a:pt x="2382" y="85"/>
                    </a:lnTo>
                    <a:lnTo>
                      <a:pt x="2524" y="0"/>
                    </a:lnTo>
                    <a:lnTo>
                      <a:pt x="2524" y="29"/>
                    </a:lnTo>
                    <a:lnTo>
                      <a:pt x="2609" y="57"/>
                    </a:lnTo>
                    <a:lnTo>
                      <a:pt x="2552" y="85"/>
                    </a:lnTo>
                    <a:lnTo>
                      <a:pt x="2467" y="85"/>
                    </a:lnTo>
                    <a:lnTo>
                      <a:pt x="2439" y="142"/>
                    </a:lnTo>
                    <a:lnTo>
                      <a:pt x="2240" y="114"/>
                    </a:lnTo>
                    <a:lnTo>
                      <a:pt x="2212" y="142"/>
                    </a:lnTo>
                    <a:lnTo>
                      <a:pt x="2183" y="114"/>
                    </a:lnTo>
                    <a:lnTo>
                      <a:pt x="2127" y="142"/>
                    </a:lnTo>
                    <a:lnTo>
                      <a:pt x="2127" y="227"/>
                    </a:lnTo>
                    <a:lnTo>
                      <a:pt x="2013" y="340"/>
                    </a:lnTo>
                    <a:lnTo>
                      <a:pt x="2070" y="425"/>
                    </a:lnTo>
                    <a:lnTo>
                      <a:pt x="1957" y="454"/>
                    </a:lnTo>
                    <a:lnTo>
                      <a:pt x="2013" y="482"/>
                    </a:lnTo>
                    <a:lnTo>
                      <a:pt x="2013" y="539"/>
                    </a:lnTo>
                    <a:lnTo>
                      <a:pt x="2155" y="567"/>
                    </a:lnTo>
                    <a:lnTo>
                      <a:pt x="2155" y="652"/>
                    </a:lnTo>
                    <a:lnTo>
                      <a:pt x="2212" y="624"/>
                    </a:lnTo>
                    <a:lnTo>
                      <a:pt x="2240" y="681"/>
                    </a:lnTo>
                    <a:lnTo>
                      <a:pt x="2268" y="652"/>
                    </a:lnTo>
                    <a:lnTo>
                      <a:pt x="2325" y="681"/>
                    </a:lnTo>
                    <a:lnTo>
                      <a:pt x="2325" y="624"/>
                    </a:lnTo>
                    <a:lnTo>
                      <a:pt x="2353" y="652"/>
                    </a:lnTo>
                    <a:lnTo>
                      <a:pt x="2410" y="596"/>
                    </a:lnTo>
                    <a:lnTo>
                      <a:pt x="2382" y="737"/>
                    </a:lnTo>
                    <a:lnTo>
                      <a:pt x="2439" y="737"/>
                    </a:lnTo>
                    <a:lnTo>
                      <a:pt x="2467" y="737"/>
                    </a:lnTo>
                    <a:lnTo>
                      <a:pt x="2467" y="681"/>
                    </a:lnTo>
                    <a:lnTo>
                      <a:pt x="2552" y="652"/>
                    </a:lnTo>
                    <a:lnTo>
                      <a:pt x="2495" y="737"/>
                    </a:lnTo>
                    <a:lnTo>
                      <a:pt x="2524" y="766"/>
                    </a:lnTo>
                    <a:lnTo>
                      <a:pt x="2665" y="737"/>
                    </a:lnTo>
                    <a:lnTo>
                      <a:pt x="2665" y="681"/>
                    </a:lnTo>
                    <a:lnTo>
                      <a:pt x="2779" y="681"/>
                    </a:lnTo>
                    <a:lnTo>
                      <a:pt x="2807" y="709"/>
                    </a:lnTo>
                    <a:lnTo>
                      <a:pt x="2920" y="737"/>
                    </a:lnTo>
                    <a:lnTo>
                      <a:pt x="2949" y="822"/>
                    </a:lnTo>
                    <a:lnTo>
                      <a:pt x="2779" y="766"/>
                    </a:lnTo>
                    <a:lnTo>
                      <a:pt x="2750" y="822"/>
                    </a:lnTo>
                    <a:lnTo>
                      <a:pt x="2722" y="822"/>
                    </a:lnTo>
                    <a:lnTo>
                      <a:pt x="2694" y="766"/>
                    </a:lnTo>
                    <a:lnTo>
                      <a:pt x="2552" y="851"/>
                    </a:lnTo>
                    <a:lnTo>
                      <a:pt x="2580" y="964"/>
                    </a:lnTo>
                    <a:lnTo>
                      <a:pt x="2495" y="936"/>
                    </a:lnTo>
                    <a:lnTo>
                      <a:pt x="2467" y="851"/>
                    </a:lnTo>
                    <a:lnTo>
                      <a:pt x="2410" y="851"/>
                    </a:lnTo>
                    <a:lnTo>
                      <a:pt x="2439" y="1049"/>
                    </a:lnTo>
                    <a:lnTo>
                      <a:pt x="2495" y="992"/>
                    </a:lnTo>
                    <a:lnTo>
                      <a:pt x="2580" y="1021"/>
                    </a:lnTo>
                    <a:lnTo>
                      <a:pt x="2524" y="1049"/>
                    </a:lnTo>
                    <a:lnTo>
                      <a:pt x="2439" y="1191"/>
                    </a:lnTo>
                    <a:lnTo>
                      <a:pt x="2382" y="1163"/>
                    </a:lnTo>
                    <a:lnTo>
                      <a:pt x="2382" y="1219"/>
                    </a:lnTo>
                    <a:lnTo>
                      <a:pt x="2325" y="1276"/>
                    </a:lnTo>
                    <a:lnTo>
                      <a:pt x="2268" y="1248"/>
                    </a:lnTo>
                    <a:lnTo>
                      <a:pt x="2268" y="1304"/>
                    </a:lnTo>
                    <a:lnTo>
                      <a:pt x="2212" y="1361"/>
                    </a:lnTo>
                    <a:lnTo>
                      <a:pt x="2297" y="1361"/>
                    </a:lnTo>
                    <a:lnTo>
                      <a:pt x="2325" y="1446"/>
                    </a:lnTo>
                    <a:lnTo>
                      <a:pt x="2353" y="1333"/>
                    </a:lnTo>
                    <a:lnTo>
                      <a:pt x="2439" y="1418"/>
                    </a:lnTo>
                    <a:lnTo>
                      <a:pt x="2439" y="1361"/>
                    </a:lnTo>
                    <a:lnTo>
                      <a:pt x="2382" y="1333"/>
                    </a:lnTo>
                    <a:lnTo>
                      <a:pt x="2467" y="1276"/>
                    </a:lnTo>
                    <a:lnTo>
                      <a:pt x="2580" y="1361"/>
                    </a:lnTo>
                    <a:lnTo>
                      <a:pt x="2552" y="1418"/>
                    </a:lnTo>
                    <a:lnTo>
                      <a:pt x="2410" y="1503"/>
                    </a:lnTo>
                    <a:lnTo>
                      <a:pt x="2410" y="1559"/>
                    </a:lnTo>
                    <a:lnTo>
                      <a:pt x="2382" y="1616"/>
                    </a:lnTo>
                    <a:lnTo>
                      <a:pt x="2325" y="1588"/>
                    </a:lnTo>
                    <a:lnTo>
                      <a:pt x="2353" y="1531"/>
                    </a:lnTo>
                    <a:lnTo>
                      <a:pt x="2240" y="1474"/>
                    </a:lnTo>
                    <a:lnTo>
                      <a:pt x="2268" y="1559"/>
                    </a:lnTo>
                    <a:lnTo>
                      <a:pt x="2183" y="1645"/>
                    </a:lnTo>
                    <a:lnTo>
                      <a:pt x="2127" y="1531"/>
                    </a:lnTo>
                    <a:lnTo>
                      <a:pt x="2127" y="1645"/>
                    </a:lnTo>
                    <a:lnTo>
                      <a:pt x="2070" y="1616"/>
                    </a:lnTo>
                    <a:lnTo>
                      <a:pt x="2042" y="1616"/>
                    </a:lnTo>
                    <a:lnTo>
                      <a:pt x="2013" y="1588"/>
                    </a:lnTo>
                    <a:lnTo>
                      <a:pt x="2013" y="1531"/>
                    </a:lnTo>
                    <a:lnTo>
                      <a:pt x="1985" y="1503"/>
                    </a:lnTo>
                    <a:lnTo>
                      <a:pt x="1957" y="1588"/>
                    </a:lnTo>
                    <a:lnTo>
                      <a:pt x="2013" y="1673"/>
                    </a:lnTo>
                    <a:lnTo>
                      <a:pt x="2013" y="1786"/>
                    </a:lnTo>
                    <a:lnTo>
                      <a:pt x="1928" y="1616"/>
                    </a:lnTo>
                    <a:lnTo>
                      <a:pt x="1900" y="1645"/>
                    </a:lnTo>
                    <a:lnTo>
                      <a:pt x="1928" y="1673"/>
                    </a:lnTo>
                    <a:lnTo>
                      <a:pt x="1872" y="1673"/>
                    </a:lnTo>
                    <a:lnTo>
                      <a:pt x="1928" y="1758"/>
                    </a:lnTo>
                    <a:lnTo>
                      <a:pt x="1872" y="1815"/>
                    </a:lnTo>
                    <a:lnTo>
                      <a:pt x="1985" y="1843"/>
                    </a:lnTo>
                    <a:lnTo>
                      <a:pt x="1786" y="1928"/>
                    </a:lnTo>
                    <a:lnTo>
                      <a:pt x="1758" y="1843"/>
                    </a:lnTo>
                    <a:lnTo>
                      <a:pt x="1786" y="1730"/>
                    </a:lnTo>
                    <a:lnTo>
                      <a:pt x="1730" y="1673"/>
                    </a:lnTo>
                    <a:lnTo>
                      <a:pt x="1815" y="1531"/>
                    </a:lnTo>
                    <a:lnTo>
                      <a:pt x="1815" y="1418"/>
                    </a:lnTo>
                    <a:lnTo>
                      <a:pt x="1730" y="1418"/>
                    </a:lnTo>
                    <a:lnTo>
                      <a:pt x="1673" y="1389"/>
                    </a:lnTo>
                    <a:lnTo>
                      <a:pt x="1503" y="1446"/>
                    </a:lnTo>
                    <a:lnTo>
                      <a:pt x="1446" y="1361"/>
                    </a:lnTo>
                    <a:lnTo>
                      <a:pt x="1390" y="1333"/>
                    </a:lnTo>
                    <a:lnTo>
                      <a:pt x="1248" y="1361"/>
                    </a:lnTo>
                    <a:lnTo>
                      <a:pt x="1219" y="1559"/>
                    </a:lnTo>
                    <a:lnTo>
                      <a:pt x="1134" y="1616"/>
                    </a:lnTo>
                    <a:lnTo>
                      <a:pt x="1106" y="1730"/>
                    </a:lnTo>
                    <a:lnTo>
                      <a:pt x="1021" y="1701"/>
                    </a:lnTo>
                    <a:lnTo>
                      <a:pt x="908" y="1730"/>
                    </a:lnTo>
                    <a:lnTo>
                      <a:pt x="539" y="1701"/>
                    </a:lnTo>
                    <a:lnTo>
                      <a:pt x="426" y="1815"/>
                    </a:lnTo>
                    <a:lnTo>
                      <a:pt x="284" y="1786"/>
                    </a:lnTo>
                    <a:lnTo>
                      <a:pt x="142" y="1673"/>
                    </a:lnTo>
                    <a:lnTo>
                      <a:pt x="171" y="1559"/>
                    </a:lnTo>
                    <a:lnTo>
                      <a:pt x="142" y="1446"/>
                    </a:lnTo>
                    <a:lnTo>
                      <a:pt x="57" y="1474"/>
                    </a:lnTo>
                    <a:lnTo>
                      <a:pt x="0" y="133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87" name="Freeform 923"/>
              <p:cNvSpPr>
                <a:spLocks/>
              </p:cNvSpPr>
              <p:nvPr/>
            </p:nvSpPr>
            <p:spPr bwMode="auto">
              <a:xfrm>
                <a:off x="6272" y="5689"/>
                <a:ext cx="113" cy="85"/>
              </a:xfrm>
              <a:custGeom>
                <a:avLst/>
                <a:gdLst>
                  <a:gd name="T0" fmla="*/ 28 w 113"/>
                  <a:gd name="T1" fmla="*/ 0 h 85"/>
                  <a:gd name="T2" fmla="*/ 0 w 113"/>
                  <a:gd name="T3" fmla="*/ 57 h 85"/>
                  <a:gd name="T4" fmla="*/ 113 w 113"/>
                  <a:gd name="T5" fmla="*/ 85 h 85"/>
                  <a:gd name="T6" fmla="*/ 113 w 113"/>
                  <a:gd name="T7" fmla="*/ 28 h 85"/>
                  <a:gd name="T8" fmla="*/ 56 w 113"/>
                  <a:gd name="T9" fmla="*/ 0 h 85"/>
                  <a:gd name="T10" fmla="*/ 28 w 113"/>
                  <a:gd name="T11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85">
                    <a:moveTo>
                      <a:pt x="28" y="0"/>
                    </a:moveTo>
                    <a:lnTo>
                      <a:pt x="0" y="57"/>
                    </a:lnTo>
                    <a:lnTo>
                      <a:pt x="113" y="85"/>
                    </a:lnTo>
                    <a:lnTo>
                      <a:pt x="113" y="28"/>
                    </a:lnTo>
                    <a:lnTo>
                      <a:pt x="56" y="0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88" name="Freeform 924"/>
              <p:cNvSpPr>
                <a:spLocks/>
              </p:cNvSpPr>
              <p:nvPr/>
            </p:nvSpPr>
            <p:spPr bwMode="auto">
              <a:xfrm>
                <a:off x="7037" y="4527"/>
                <a:ext cx="113" cy="170"/>
              </a:xfrm>
              <a:custGeom>
                <a:avLst/>
                <a:gdLst>
                  <a:gd name="T0" fmla="*/ 28 w 113"/>
                  <a:gd name="T1" fmla="*/ 170 h 170"/>
                  <a:gd name="T2" fmla="*/ 0 w 113"/>
                  <a:gd name="T3" fmla="*/ 113 h 170"/>
                  <a:gd name="T4" fmla="*/ 85 w 113"/>
                  <a:gd name="T5" fmla="*/ 0 h 170"/>
                  <a:gd name="T6" fmla="*/ 113 w 113"/>
                  <a:gd name="T7" fmla="*/ 113 h 170"/>
                  <a:gd name="T8" fmla="*/ 28 w 113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170">
                    <a:moveTo>
                      <a:pt x="28" y="170"/>
                    </a:moveTo>
                    <a:lnTo>
                      <a:pt x="0" y="113"/>
                    </a:lnTo>
                    <a:lnTo>
                      <a:pt x="85" y="0"/>
                    </a:lnTo>
                    <a:lnTo>
                      <a:pt x="113" y="113"/>
                    </a:lnTo>
                    <a:lnTo>
                      <a:pt x="28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89" name="Freeform 925"/>
              <p:cNvSpPr>
                <a:spLocks/>
              </p:cNvSpPr>
              <p:nvPr/>
            </p:nvSpPr>
            <p:spPr bwMode="auto">
              <a:xfrm>
                <a:off x="6300" y="4328"/>
                <a:ext cx="227" cy="199"/>
              </a:xfrm>
              <a:custGeom>
                <a:avLst/>
                <a:gdLst>
                  <a:gd name="T0" fmla="*/ 227 w 227"/>
                  <a:gd name="T1" fmla="*/ 113 h 199"/>
                  <a:gd name="T2" fmla="*/ 57 w 227"/>
                  <a:gd name="T3" fmla="*/ 199 h 199"/>
                  <a:gd name="T4" fmla="*/ 0 w 227"/>
                  <a:gd name="T5" fmla="*/ 170 h 199"/>
                  <a:gd name="T6" fmla="*/ 57 w 227"/>
                  <a:gd name="T7" fmla="*/ 85 h 199"/>
                  <a:gd name="T8" fmla="*/ 57 w 227"/>
                  <a:gd name="T9" fmla="*/ 0 h 199"/>
                  <a:gd name="T10" fmla="*/ 170 w 227"/>
                  <a:gd name="T11" fmla="*/ 0 h 199"/>
                  <a:gd name="T12" fmla="*/ 113 w 227"/>
                  <a:gd name="T13" fmla="*/ 57 h 199"/>
                  <a:gd name="T14" fmla="*/ 198 w 227"/>
                  <a:gd name="T15" fmla="*/ 113 h 199"/>
                  <a:gd name="T16" fmla="*/ 227 w 227"/>
                  <a:gd name="T17" fmla="*/ 113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199">
                    <a:moveTo>
                      <a:pt x="227" y="113"/>
                    </a:moveTo>
                    <a:lnTo>
                      <a:pt x="57" y="199"/>
                    </a:lnTo>
                    <a:lnTo>
                      <a:pt x="0" y="170"/>
                    </a:lnTo>
                    <a:lnTo>
                      <a:pt x="57" y="85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13" y="57"/>
                    </a:lnTo>
                    <a:lnTo>
                      <a:pt x="198" y="113"/>
                    </a:lnTo>
                    <a:lnTo>
                      <a:pt x="227" y="11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0" name="Freeform 926"/>
              <p:cNvSpPr>
                <a:spLocks/>
              </p:cNvSpPr>
              <p:nvPr/>
            </p:nvSpPr>
            <p:spPr bwMode="auto">
              <a:xfrm>
                <a:off x="6442" y="2797"/>
                <a:ext cx="141" cy="85"/>
              </a:xfrm>
              <a:custGeom>
                <a:avLst/>
                <a:gdLst>
                  <a:gd name="T0" fmla="*/ 56 w 141"/>
                  <a:gd name="T1" fmla="*/ 85 h 85"/>
                  <a:gd name="T2" fmla="*/ 0 w 141"/>
                  <a:gd name="T3" fmla="*/ 29 h 85"/>
                  <a:gd name="T4" fmla="*/ 141 w 141"/>
                  <a:gd name="T5" fmla="*/ 0 h 85"/>
                  <a:gd name="T6" fmla="*/ 56 w 141"/>
                  <a:gd name="T7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1" h="85">
                    <a:moveTo>
                      <a:pt x="56" y="85"/>
                    </a:moveTo>
                    <a:lnTo>
                      <a:pt x="0" y="29"/>
                    </a:lnTo>
                    <a:lnTo>
                      <a:pt x="141" y="0"/>
                    </a:lnTo>
                    <a:lnTo>
                      <a:pt x="56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1" name="Freeform 927"/>
              <p:cNvSpPr>
                <a:spLocks/>
              </p:cNvSpPr>
              <p:nvPr/>
            </p:nvSpPr>
            <p:spPr bwMode="auto">
              <a:xfrm>
                <a:off x="5676" y="3676"/>
                <a:ext cx="1078" cy="567"/>
              </a:xfrm>
              <a:custGeom>
                <a:avLst/>
                <a:gdLst>
                  <a:gd name="T0" fmla="*/ 57 w 1078"/>
                  <a:gd name="T1" fmla="*/ 539 h 567"/>
                  <a:gd name="T2" fmla="*/ 199 w 1078"/>
                  <a:gd name="T3" fmla="*/ 567 h 567"/>
                  <a:gd name="T4" fmla="*/ 284 w 1078"/>
                  <a:gd name="T5" fmla="*/ 510 h 567"/>
                  <a:gd name="T6" fmla="*/ 511 w 1078"/>
                  <a:gd name="T7" fmla="*/ 510 h 567"/>
                  <a:gd name="T8" fmla="*/ 596 w 1078"/>
                  <a:gd name="T9" fmla="*/ 425 h 567"/>
                  <a:gd name="T10" fmla="*/ 766 w 1078"/>
                  <a:gd name="T11" fmla="*/ 397 h 567"/>
                  <a:gd name="T12" fmla="*/ 822 w 1078"/>
                  <a:gd name="T13" fmla="*/ 425 h 567"/>
                  <a:gd name="T14" fmla="*/ 879 w 1078"/>
                  <a:gd name="T15" fmla="*/ 397 h 567"/>
                  <a:gd name="T16" fmla="*/ 936 w 1078"/>
                  <a:gd name="T17" fmla="*/ 425 h 567"/>
                  <a:gd name="T18" fmla="*/ 1078 w 1078"/>
                  <a:gd name="T19" fmla="*/ 340 h 567"/>
                  <a:gd name="T20" fmla="*/ 1049 w 1078"/>
                  <a:gd name="T21" fmla="*/ 255 h 567"/>
                  <a:gd name="T22" fmla="*/ 1078 w 1078"/>
                  <a:gd name="T23" fmla="*/ 198 h 567"/>
                  <a:gd name="T24" fmla="*/ 993 w 1078"/>
                  <a:gd name="T25" fmla="*/ 198 h 567"/>
                  <a:gd name="T26" fmla="*/ 993 w 1078"/>
                  <a:gd name="T27" fmla="*/ 340 h 567"/>
                  <a:gd name="T28" fmla="*/ 907 w 1078"/>
                  <a:gd name="T29" fmla="*/ 369 h 567"/>
                  <a:gd name="T30" fmla="*/ 907 w 1078"/>
                  <a:gd name="T31" fmla="*/ 312 h 567"/>
                  <a:gd name="T32" fmla="*/ 822 w 1078"/>
                  <a:gd name="T33" fmla="*/ 340 h 567"/>
                  <a:gd name="T34" fmla="*/ 794 w 1078"/>
                  <a:gd name="T35" fmla="*/ 312 h 567"/>
                  <a:gd name="T36" fmla="*/ 766 w 1078"/>
                  <a:gd name="T37" fmla="*/ 227 h 567"/>
                  <a:gd name="T38" fmla="*/ 822 w 1078"/>
                  <a:gd name="T39" fmla="*/ 170 h 567"/>
                  <a:gd name="T40" fmla="*/ 709 w 1078"/>
                  <a:gd name="T41" fmla="*/ 198 h 567"/>
                  <a:gd name="T42" fmla="*/ 737 w 1078"/>
                  <a:gd name="T43" fmla="*/ 284 h 567"/>
                  <a:gd name="T44" fmla="*/ 709 w 1078"/>
                  <a:gd name="T45" fmla="*/ 312 h 567"/>
                  <a:gd name="T46" fmla="*/ 709 w 1078"/>
                  <a:gd name="T47" fmla="*/ 340 h 567"/>
                  <a:gd name="T48" fmla="*/ 624 w 1078"/>
                  <a:gd name="T49" fmla="*/ 369 h 567"/>
                  <a:gd name="T50" fmla="*/ 624 w 1078"/>
                  <a:gd name="T51" fmla="*/ 312 h 567"/>
                  <a:gd name="T52" fmla="*/ 624 w 1078"/>
                  <a:gd name="T53" fmla="*/ 284 h 567"/>
                  <a:gd name="T54" fmla="*/ 567 w 1078"/>
                  <a:gd name="T55" fmla="*/ 312 h 567"/>
                  <a:gd name="T56" fmla="*/ 539 w 1078"/>
                  <a:gd name="T57" fmla="*/ 255 h 567"/>
                  <a:gd name="T58" fmla="*/ 482 w 1078"/>
                  <a:gd name="T59" fmla="*/ 312 h 567"/>
                  <a:gd name="T60" fmla="*/ 397 w 1078"/>
                  <a:gd name="T61" fmla="*/ 312 h 567"/>
                  <a:gd name="T62" fmla="*/ 426 w 1078"/>
                  <a:gd name="T63" fmla="*/ 255 h 567"/>
                  <a:gd name="T64" fmla="*/ 369 w 1078"/>
                  <a:gd name="T65" fmla="*/ 227 h 567"/>
                  <a:gd name="T66" fmla="*/ 426 w 1078"/>
                  <a:gd name="T67" fmla="*/ 227 h 567"/>
                  <a:gd name="T68" fmla="*/ 426 w 1078"/>
                  <a:gd name="T69" fmla="*/ 198 h 567"/>
                  <a:gd name="T70" fmla="*/ 482 w 1078"/>
                  <a:gd name="T71" fmla="*/ 170 h 567"/>
                  <a:gd name="T72" fmla="*/ 454 w 1078"/>
                  <a:gd name="T73" fmla="*/ 142 h 567"/>
                  <a:gd name="T74" fmla="*/ 511 w 1078"/>
                  <a:gd name="T75" fmla="*/ 113 h 567"/>
                  <a:gd name="T76" fmla="*/ 567 w 1078"/>
                  <a:gd name="T77" fmla="*/ 142 h 567"/>
                  <a:gd name="T78" fmla="*/ 596 w 1078"/>
                  <a:gd name="T79" fmla="*/ 142 h 567"/>
                  <a:gd name="T80" fmla="*/ 596 w 1078"/>
                  <a:gd name="T81" fmla="*/ 85 h 567"/>
                  <a:gd name="T82" fmla="*/ 681 w 1078"/>
                  <a:gd name="T83" fmla="*/ 28 h 567"/>
                  <a:gd name="T84" fmla="*/ 624 w 1078"/>
                  <a:gd name="T85" fmla="*/ 0 h 567"/>
                  <a:gd name="T86" fmla="*/ 539 w 1078"/>
                  <a:gd name="T87" fmla="*/ 57 h 567"/>
                  <a:gd name="T88" fmla="*/ 539 w 1078"/>
                  <a:gd name="T89" fmla="*/ 85 h 567"/>
                  <a:gd name="T90" fmla="*/ 454 w 1078"/>
                  <a:gd name="T91" fmla="*/ 85 h 567"/>
                  <a:gd name="T92" fmla="*/ 397 w 1078"/>
                  <a:gd name="T93" fmla="*/ 170 h 567"/>
                  <a:gd name="T94" fmla="*/ 227 w 1078"/>
                  <a:gd name="T95" fmla="*/ 170 h 567"/>
                  <a:gd name="T96" fmla="*/ 227 w 1078"/>
                  <a:gd name="T97" fmla="*/ 198 h 567"/>
                  <a:gd name="T98" fmla="*/ 170 w 1078"/>
                  <a:gd name="T99" fmla="*/ 198 h 567"/>
                  <a:gd name="T100" fmla="*/ 114 w 1078"/>
                  <a:gd name="T101" fmla="*/ 284 h 567"/>
                  <a:gd name="T102" fmla="*/ 0 w 1078"/>
                  <a:gd name="T103" fmla="*/ 312 h 567"/>
                  <a:gd name="T104" fmla="*/ 57 w 1078"/>
                  <a:gd name="T105" fmla="*/ 425 h 567"/>
                  <a:gd name="T106" fmla="*/ 85 w 1078"/>
                  <a:gd name="T107" fmla="*/ 425 h 567"/>
                  <a:gd name="T108" fmla="*/ 57 w 1078"/>
                  <a:gd name="T109" fmla="*/ 53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078" h="567">
                    <a:moveTo>
                      <a:pt x="57" y="539"/>
                    </a:moveTo>
                    <a:lnTo>
                      <a:pt x="199" y="567"/>
                    </a:lnTo>
                    <a:lnTo>
                      <a:pt x="284" y="510"/>
                    </a:lnTo>
                    <a:lnTo>
                      <a:pt x="511" y="510"/>
                    </a:lnTo>
                    <a:lnTo>
                      <a:pt x="596" y="425"/>
                    </a:lnTo>
                    <a:lnTo>
                      <a:pt x="766" y="397"/>
                    </a:lnTo>
                    <a:lnTo>
                      <a:pt x="822" y="425"/>
                    </a:lnTo>
                    <a:lnTo>
                      <a:pt x="879" y="397"/>
                    </a:lnTo>
                    <a:lnTo>
                      <a:pt x="936" y="425"/>
                    </a:lnTo>
                    <a:lnTo>
                      <a:pt x="1078" y="340"/>
                    </a:lnTo>
                    <a:lnTo>
                      <a:pt x="1049" y="255"/>
                    </a:lnTo>
                    <a:lnTo>
                      <a:pt x="1078" y="198"/>
                    </a:lnTo>
                    <a:lnTo>
                      <a:pt x="993" y="198"/>
                    </a:lnTo>
                    <a:lnTo>
                      <a:pt x="993" y="340"/>
                    </a:lnTo>
                    <a:lnTo>
                      <a:pt x="907" y="369"/>
                    </a:lnTo>
                    <a:lnTo>
                      <a:pt x="907" y="312"/>
                    </a:lnTo>
                    <a:lnTo>
                      <a:pt x="822" y="340"/>
                    </a:lnTo>
                    <a:lnTo>
                      <a:pt x="794" y="312"/>
                    </a:lnTo>
                    <a:lnTo>
                      <a:pt x="766" y="227"/>
                    </a:lnTo>
                    <a:lnTo>
                      <a:pt x="822" y="170"/>
                    </a:lnTo>
                    <a:lnTo>
                      <a:pt x="709" y="198"/>
                    </a:lnTo>
                    <a:lnTo>
                      <a:pt x="737" y="284"/>
                    </a:lnTo>
                    <a:lnTo>
                      <a:pt x="709" y="312"/>
                    </a:lnTo>
                    <a:lnTo>
                      <a:pt x="709" y="340"/>
                    </a:lnTo>
                    <a:lnTo>
                      <a:pt x="624" y="369"/>
                    </a:lnTo>
                    <a:lnTo>
                      <a:pt x="624" y="312"/>
                    </a:lnTo>
                    <a:lnTo>
                      <a:pt x="624" y="284"/>
                    </a:lnTo>
                    <a:lnTo>
                      <a:pt x="567" y="312"/>
                    </a:lnTo>
                    <a:lnTo>
                      <a:pt x="539" y="255"/>
                    </a:lnTo>
                    <a:lnTo>
                      <a:pt x="482" y="312"/>
                    </a:lnTo>
                    <a:lnTo>
                      <a:pt x="397" y="312"/>
                    </a:lnTo>
                    <a:lnTo>
                      <a:pt x="426" y="255"/>
                    </a:lnTo>
                    <a:lnTo>
                      <a:pt x="369" y="227"/>
                    </a:lnTo>
                    <a:lnTo>
                      <a:pt x="426" y="227"/>
                    </a:lnTo>
                    <a:lnTo>
                      <a:pt x="426" y="198"/>
                    </a:lnTo>
                    <a:lnTo>
                      <a:pt x="482" y="170"/>
                    </a:lnTo>
                    <a:lnTo>
                      <a:pt x="454" y="142"/>
                    </a:lnTo>
                    <a:lnTo>
                      <a:pt x="511" y="113"/>
                    </a:lnTo>
                    <a:lnTo>
                      <a:pt x="567" y="142"/>
                    </a:lnTo>
                    <a:lnTo>
                      <a:pt x="596" y="142"/>
                    </a:lnTo>
                    <a:lnTo>
                      <a:pt x="596" y="85"/>
                    </a:lnTo>
                    <a:lnTo>
                      <a:pt x="681" y="28"/>
                    </a:lnTo>
                    <a:lnTo>
                      <a:pt x="624" y="0"/>
                    </a:lnTo>
                    <a:lnTo>
                      <a:pt x="539" y="57"/>
                    </a:lnTo>
                    <a:lnTo>
                      <a:pt x="539" y="85"/>
                    </a:lnTo>
                    <a:lnTo>
                      <a:pt x="454" y="85"/>
                    </a:lnTo>
                    <a:lnTo>
                      <a:pt x="397" y="170"/>
                    </a:lnTo>
                    <a:lnTo>
                      <a:pt x="227" y="170"/>
                    </a:lnTo>
                    <a:lnTo>
                      <a:pt x="227" y="198"/>
                    </a:lnTo>
                    <a:lnTo>
                      <a:pt x="170" y="198"/>
                    </a:lnTo>
                    <a:lnTo>
                      <a:pt x="114" y="284"/>
                    </a:lnTo>
                    <a:lnTo>
                      <a:pt x="0" y="312"/>
                    </a:lnTo>
                    <a:lnTo>
                      <a:pt x="57" y="425"/>
                    </a:lnTo>
                    <a:lnTo>
                      <a:pt x="85" y="425"/>
                    </a:lnTo>
                    <a:lnTo>
                      <a:pt x="57" y="53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5" name="Freeform 931"/>
              <p:cNvSpPr>
                <a:spLocks/>
              </p:cNvSpPr>
              <p:nvPr/>
            </p:nvSpPr>
            <p:spPr bwMode="auto">
              <a:xfrm>
                <a:off x="4939" y="3194"/>
                <a:ext cx="1361" cy="1531"/>
              </a:xfrm>
              <a:custGeom>
                <a:avLst/>
                <a:gdLst>
                  <a:gd name="T0" fmla="*/ 170 w 1361"/>
                  <a:gd name="T1" fmla="*/ 766 h 1531"/>
                  <a:gd name="T2" fmla="*/ 170 w 1361"/>
                  <a:gd name="T3" fmla="*/ 936 h 1531"/>
                  <a:gd name="T4" fmla="*/ 114 w 1361"/>
                  <a:gd name="T5" fmla="*/ 1049 h 1531"/>
                  <a:gd name="T6" fmla="*/ 0 w 1361"/>
                  <a:gd name="T7" fmla="*/ 1191 h 1531"/>
                  <a:gd name="T8" fmla="*/ 142 w 1361"/>
                  <a:gd name="T9" fmla="*/ 1361 h 1531"/>
                  <a:gd name="T10" fmla="*/ 199 w 1361"/>
                  <a:gd name="T11" fmla="*/ 1531 h 1531"/>
                  <a:gd name="T12" fmla="*/ 624 w 1361"/>
                  <a:gd name="T13" fmla="*/ 1389 h 1531"/>
                  <a:gd name="T14" fmla="*/ 709 w 1361"/>
                  <a:gd name="T15" fmla="*/ 1247 h 1531"/>
                  <a:gd name="T16" fmla="*/ 737 w 1361"/>
                  <a:gd name="T17" fmla="*/ 1106 h 1531"/>
                  <a:gd name="T18" fmla="*/ 794 w 1361"/>
                  <a:gd name="T19" fmla="*/ 1021 h 1531"/>
                  <a:gd name="T20" fmla="*/ 794 w 1361"/>
                  <a:gd name="T21" fmla="*/ 907 h 1531"/>
                  <a:gd name="T22" fmla="*/ 851 w 1361"/>
                  <a:gd name="T23" fmla="*/ 766 h 1531"/>
                  <a:gd name="T24" fmla="*/ 964 w 1361"/>
                  <a:gd name="T25" fmla="*/ 680 h 1531"/>
                  <a:gd name="T26" fmla="*/ 1134 w 1361"/>
                  <a:gd name="T27" fmla="*/ 652 h 1531"/>
                  <a:gd name="T28" fmla="*/ 1276 w 1361"/>
                  <a:gd name="T29" fmla="*/ 567 h 1531"/>
                  <a:gd name="T30" fmla="*/ 1361 w 1361"/>
                  <a:gd name="T31" fmla="*/ 482 h 1531"/>
                  <a:gd name="T32" fmla="*/ 1276 w 1361"/>
                  <a:gd name="T33" fmla="*/ 510 h 1531"/>
                  <a:gd name="T34" fmla="*/ 1219 w 1361"/>
                  <a:gd name="T35" fmla="*/ 539 h 1531"/>
                  <a:gd name="T36" fmla="*/ 1248 w 1361"/>
                  <a:gd name="T37" fmla="*/ 454 h 1531"/>
                  <a:gd name="T38" fmla="*/ 1049 w 1361"/>
                  <a:gd name="T39" fmla="*/ 567 h 1531"/>
                  <a:gd name="T40" fmla="*/ 1049 w 1361"/>
                  <a:gd name="T41" fmla="*/ 510 h 1531"/>
                  <a:gd name="T42" fmla="*/ 936 w 1361"/>
                  <a:gd name="T43" fmla="*/ 539 h 1531"/>
                  <a:gd name="T44" fmla="*/ 879 w 1361"/>
                  <a:gd name="T45" fmla="*/ 425 h 1531"/>
                  <a:gd name="T46" fmla="*/ 936 w 1361"/>
                  <a:gd name="T47" fmla="*/ 312 h 1531"/>
                  <a:gd name="T48" fmla="*/ 1077 w 1361"/>
                  <a:gd name="T49" fmla="*/ 142 h 1531"/>
                  <a:gd name="T50" fmla="*/ 879 w 1361"/>
                  <a:gd name="T51" fmla="*/ 57 h 1531"/>
                  <a:gd name="T52" fmla="*/ 794 w 1361"/>
                  <a:gd name="T53" fmla="*/ 113 h 1531"/>
                  <a:gd name="T54" fmla="*/ 567 w 1361"/>
                  <a:gd name="T55" fmla="*/ 255 h 1531"/>
                  <a:gd name="T56" fmla="*/ 454 w 1361"/>
                  <a:gd name="T57" fmla="*/ 340 h 1531"/>
                  <a:gd name="T58" fmla="*/ 425 w 1361"/>
                  <a:gd name="T59" fmla="*/ 454 h 1531"/>
                  <a:gd name="T60" fmla="*/ 369 w 1361"/>
                  <a:gd name="T61" fmla="*/ 680 h 1531"/>
                  <a:gd name="T62" fmla="*/ 284 w 1361"/>
                  <a:gd name="T63" fmla="*/ 766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61" h="1531">
                    <a:moveTo>
                      <a:pt x="255" y="737"/>
                    </a:moveTo>
                    <a:lnTo>
                      <a:pt x="170" y="766"/>
                    </a:lnTo>
                    <a:lnTo>
                      <a:pt x="85" y="907"/>
                    </a:lnTo>
                    <a:lnTo>
                      <a:pt x="170" y="936"/>
                    </a:lnTo>
                    <a:lnTo>
                      <a:pt x="170" y="992"/>
                    </a:lnTo>
                    <a:lnTo>
                      <a:pt x="114" y="1049"/>
                    </a:lnTo>
                    <a:lnTo>
                      <a:pt x="29" y="1049"/>
                    </a:lnTo>
                    <a:lnTo>
                      <a:pt x="0" y="1191"/>
                    </a:lnTo>
                    <a:lnTo>
                      <a:pt x="57" y="1191"/>
                    </a:lnTo>
                    <a:lnTo>
                      <a:pt x="142" y="1361"/>
                    </a:lnTo>
                    <a:lnTo>
                      <a:pt x="142" y="1474"/>
                    </a:lnTo>
                    <a:lnTo>
                      <a:pt x="199" y="1531"/>
                    </a:lnTo>
                    <a:lnTo>
                      <a:pt x="454" y="1389"/>
                    </a:lnTo>
                    <a:lnTo>
                      <a:pt x="624" y="1389"/>
                    </a:lnTo>
                    <a:lnTo>
                      <a:pt x="766" y="1333"/>
                    </a:lnTo>
                    <a:lnTo>
                      <a:pt x="709" y="1247"/>
                    </a:lnTo>
                    <a:lnTo>
                      <a:pt x="737" y="1162"/>
                    </a:lnTo>
                    <a:lnTo>
                      <a:pt x="737" y="1106"/>
                    </a:lnTo>
                    <a:lnTo>
                      <a:pt x="822" y="1077"/>
                    </a:lnTo>
                    <a:lnTo>
                      <a:pt x="794" y="1021"/>
                    </a:lnTo>
                    <a:lnTo>
                      <a:pt x="822" y="907"/>
                    </a:lnTo>
                    <a:lnTo>
                      <a:pt x="794" y="907"/>
                    </a:lnTo>
                    <a:lnTo>
                      <a:pt x="737" y="794"/>
                    </a:lnTo>
                    <a:lnTo>
                      <a:pt x="851" y="766"/>
                    </a:lnTo>
                    <a:lnTo>
                      <a:pt x="907" y="680"/>
                    </a:lnTo>
                    <a:lnTo>
                      <a:pt x="964" y="680"/>
                    </a:lnTo>
                    <a:lnTo>
                      <a:pt x="964" y="652"/>
                    </a:lnTo>
                    <a:lnTo>
                      <a:pt x="1134" y="652"/>
                    </a:lnTo>
                    <a:lnTo>
                      <a:pt x="1191" y="567"/>
                    </a:lnTo>
                    <a:lnTo>
                      <a:pt x="1276" y="567"/>
                    </a:lnTo>
                    <a:lnTo>
                      <a:pt x="1276" y="539"/>
                    </a:lnTo>
                    <a:lnTo>
                      <a:pt x="1361" y="482"/>
                    </a:lnTo>
                    <a:lnTo>
                      <a:pt x="1333" y="454"/>
                    </a:lnTo>
                    <a:lnTo>
                      <a:pt x="1276" y="510"/>
                    </a:lnTo>
                    <a:lnTo>
                      <a:pt x="1248" y="482"/>
                    </a:lnTo>
                    <a:lnTo>
                      <a:pt x="1219" y="539"/>
                    </a:lnTo>
                    <a:lnTo>
                      <a:pt x="1191" y="510"/>
                    </a:lnTo>
                    <a:lnTo>
                      <a:pt x="1248" y="454"/>
                    </a:lnTo>
                    <a:lnTo>
                      <a:pt x="1163" y="454"/>
                    </a:lnTo>
                    <a:lnTo>
                      <a:pt x="1049" y="567"/>
                    </a:lnTo>
                    <a:lnTo>
                      <a:pt x="1021" y="567"/>
                    </a:lnTo>
                    <a:lnTo>
                      <a:pt x="1049" y="510"/>
                    </a:lnTo>
                    <a:lnTo>
                      <a:pt x="992" y="482"/>
                    </a:lnTo>
                    <a:lnTo>
                      <a:pt x="936" y="539"/>
                    </a:lnTo>
                    <a:lnTo>
                      <a:pt x="879" y="539"/>
                    </a:lnTo>
                    <a:lnTo>
                      <a:pt x="879" y="425"/>
                    </a:lnTo>
                    <a:lnTo>
                      <a:pt x="992" y="340"/>
                    </a:lnTo>
                    <a:lnTo>
                      <a:pt x="936" y="312"/>
                    </a:lnTo>
                    <a:lnTo>
                      <a:pt x="992" y="170"/>
                    </a:lnTo>
                    <a:lnTo>
                      <a:pt x="1077" y="142"/>
                    </a:lnTo>
                    <a:lnTo>
                      <a:pt x="1021" y="0"/>
                    </a:lnTo>
                    <a:lnTo>
                      <a:pt x="879" y="57"/>
                    </a:lnTo>
                    <a:lnTo>
                      <a:pt x="822" y="142"/>
                    </a:lnTo>
                    <a:lnTo>
                      <a:pt x="794" y="113"/>
                    </a:lnTo>
                    <a:lnTo>
                      <a:pt x="596" y="170"/>
                    </a:lnTo>
                    <a:lnTo>
                      <a:pt x="567" y="255"/>
                    </a:lnTo>
                    <a:lnTo>
                      <a:pt x="539" y="227"/>
                    </a:lnTo>
                    <a:lnTo>
                      <a:pt x="454" y="340"/>
                    </a:lnTo>
                    <a:lnTo>
                      <a:pt x="482" y="397"/>
                    </a:lnTo>
                    <a:lnTo>
                      <a:pt x="425" y="454"/>
                    </a:lnTo>
                    <a:lnTo>
                      <a:pt x="454" y="482"/>
                    </a:lnTo>
                    <a:lnTo>
                      <a:pt x="369" y="680"/>
                    </a:lnTo>
                    <a:lnTo>
                      <a:pt x="369" y="766"/>
                    </a:lnTo>
                    <a:lnTo>
                      <a:pt x="284" y="766"/>
                    </a:lnTo>
                    <a:lnTo>
                      <a:pt x="255" y="73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6" name="Freeform 932"/>
              <p:cNvSpPr>
                <a:spLocks/>
              </p:cNvSpPr>
              <p:nvPr/>
            </p:nvSpPr>
            <p:spPr bwMode="auto">
              <a:xfrm>
                <a:off x="3947" y="2826"/>
                <a:ext cx="2353" cy="1190"/>
              </a:xfrm>
              <a:custGeom>
                <a:avLst/>
                <a:gdLst>
                  <a:gd name="T0" fmla="*/ 113 w 2353"/>
                  <a:gd name="T1" fmla="*/ 793 h 1190"/>
                  <a:gd name="T2" fmla="*/ 57 w 2353"/>
                  <a:gd name="T3" fmla="*/ 907 h 1190"/>
                  <a:gd name="T4" fmla="*/ 57 w 2353"/>
                  <a:gd name="T5" fmla="*/ 963 h 1190"/>
                  <a:gd name="T6" fmla="*/ 28 w 2353"/>
                  <a:gd name="T7" fmla="*/ 1134 h 1190"/>
                  <a:gd name="T8" fmla="*/ 170 w 2353"/>
                  <a:gd name="T9" fmla="*/ 1162 h 1190"/>
                  <a:gd name="T10" fmla="*/ 340 w 2353"/>
                  <a:gd name="T11" fmla="*/ 1162 h 1190"/>
                  <a:gd name="T12" fmla="*/ 368 w 2353"/>
                  <a:gd name="T13" fmla="*/ 1048 h 1190"/>
                  <a:gd name="T14" fmla="*/ 652 w 2353"/>
                  <a:gd name="T15" fmla="*/ 963 h 1190"/>
                  <a:gd name="T16" fmla="*/ 879 w 2353"/>
                  <a:gd name="T17" fmla="*/ 992 h 1190"/>
                  <a:gd name="T18" fmla="*/ 1191 w 2353"/>
                  <a:gd name="T19" fmla="*/ 1077 h 1190"/>
                  <a:gd name="T20" fmla="*/ 1276 w 2353"/>
                  <a:gd name="T21" fmla="*/ 1134 h 1190"/>
                  <a:gd name="T22" fmla="*/ 1361 w 2353"/>
                  <a:gd name="T23" fmla="*/ 1048 h 1190"/>
                  <a:gd name="T24" fmla="*/ 1417 w 2353"/>
                  <a:gd name="T25" fmla="*/ 822 h 1190"/>
                  <a:gd name="T26" fmla="*/ 1446 w 2353"/>
                  <a:gd name="T27" fmla="*/ 708 h 1190"/>
                  <a:gd name="T28" fmla="*/ 1559 w 2353"/>
                  <a:gd name="T29" fmla="*/ 623 h 1190"/>
                  <a:gd name="T30" fmla="*/ 1786 w 2353"/>
                  <a:gd name="T31" fmla="*/ 481 h 1190"/>
                  <a:gd name="T32" fmla="*/ 1871 w 2353"/>
                  <a:gd name="T33" fmla="*/ 425 h 1190"/>
                  <a:gd name="T34" fmla="*/ 2069 w 2353"/>
                  <a:gd name="T35" fmla="*/ 510 h 1190"/>
                  <a:gd name="T36" fmla="*/ 2126 w 2353"/>
                  <a:gd name="T37" fmla="*/ 396 h 1190"/>
                  <a:gd name="T38" fmla="*/ 2183 w 2353"/>
                  <a:gd name="T39" fmla="*/ 226 h 1190"/>
                  <a:gd name="T40" fmla="*/ 2296 w 2353"/>
                  <a:gd name="T41" fmla="*/ 198 h 1190"/>
                  <a:gd name="T42" fmla="*/ 2353 w 2353"/>
                  <a:gd name="T43" fmla="*/ 56 h 1190"/>
                  <a:gd name="T44" fmla="*/ 2155 w 2353"/>
                  <a:gd name="T45" fmla="*/ 85 h 1190"/>
                  <a:gd name="T46" fmla="*/ 2098 w 2353"/>
                  <a:gd name="T47" fmla="*/ 113 h 1190"/>
                  <a:gd name="T48" fmla="*/ 1729 w 2353"/>
                  <a:gd name="T49" fmla="*/ 198 h 1190"/>
                  <a:gd name="T50" fmla="*/ 1616 w 2353"/>
                  <a:gd name="T51" fmla="*/ 141 h 1190"/>
                  <a:gd name="T52" fmla="*/ 1502 w 2353"/>
                  <a:gd name="T53" fmla="*/ 141 h 1190"/>
                  <a:gd name="T54" fmla="*/ 1332 w 2353"/>
                  <a:gd name="T55" fmla="*/ 85 h 1190"/>
                  <a:gd name="T56" fmla="*/ 1276 w 2353"/>
                  <a:gd name="T57" fmla="*/ 0 h 1190"/>
                  <a:gd name="T58" fmla="*/ 1219 w 2353"/>
                  <a:gd name="T59" fmla="*/ 0 h 1190"/>
                  <a:gd name="T60" fmla="*/ 1219 w 2353"/>
                  <a:gd name="T61" fmla="*/ 85 h 1190"/>
                  <a:gd name="T62" fmla="*/ 1134 w 2353"/>
                  <a:gd name="T63" fmla="*/ 28 h 1190"/>
                  <a:gd name="T64" fmla="*/ 964 w 2353"/>
                  <a:gd name="T65" fmla="*/ 170 h 1190"/>
                  <a:gd name="T66" fmla="*/ 850 w 2353"/>
                  <a:gd name="T67" fmla="*/ 113 h 1190"/>
                  <a:gd name="T68" fmla="*/ 765 w 2353"/>
                  <a:gd name="T69" fmla="*/ 170 h 1190"/>
                  <a:gd name="T70" fmla="*/ 482 w 2353"/>
                  <a:gd name="T71" fmla="*/ 85 h 1190"/>
                  <a:gd name="T72" fmla="*/ 567 w 2353"/>
                  <a:gd name="T73" fmla="*/ 198 h 1190"/>
                  <a:gd name="T74" fmla="*/ 539 w 2353"/>
                  <a:gd name="T75" fmla="*/ 453 h 1190"/>
                  <a:gd name="T76" fmla="*/ 397 w 2353"/>
                  <a:gd name="T77" fmla="*/ 623 h 1190"/>
                  <a:gd name="T78" fmla="*/ 198 w 2353"/>
                  <a:gd name="T79" fmla="*/ 793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353" h="1190">
                    <a:moveTo>
                      <a:pt x="198" y="793"/>
                    </a:moveTo>
                    <a:lnTo>
                      <a:pt x="113" y="793"/>
                    </a:lnTo>
                    <a:lnTo>
                      <a:pt x="28" y="822"/>
                    </a:lnTo>
                    <a:lnTo>
                      <a:pt x="57" y="907"/>
                    </a:lnTo>
                    <a:lnTo>
                      <a:pt x="28" y="907"/>
                    </a:lnTo>
                    <a:lnTo>
                      <a:pt x="57" y="963"/>
                    </a:lnTo>
                    <a:lnTo>
                      <a:pt x="0" y="1077"/>
                    </a:lnTo>
                    <a:lnTo>
                      <a:pt x="28" y="1134"/>
                    </a:lnTo>
                    <a:lnTo>
                      <a:pt x="170" y="1048"/>
                    </a:lnTo>
                    <a:lnTo>
                      <a:pt x="170" y="1162"/>
                    </a:lnTo>
                    <a:lnTo>
                      <a:pt x="255" y="1190"/>
                    </a:lnTo>
                    <a:lnTo>
                      <a:pt x="340" y="1162"/>
                    </a:lnTo>
                    <a:lnTo>
                      <a:pt x="397" y="1077"/>
                    </a:lnTo>
                    <a:lnTo>
                      <a:pt x="368" y="1048"/>
                    </a:lnTo>
                    <a:lnTo>
                      <a:pt x="680" y="878"/>
                    </a:lnTo>
                    <a:lnTo>
                      <a:pt x="652" y="963"/>
                    </a:lnTo>
                    <a:lnTo>
                      <a:pt x="822" y="1020"/>
                    </a:lnTo>
                    <a:lnTo>
                      <a:pt x="879" y="992"/>
                    </a:lnTo>
                    <a:lnTo>
                      <a:pt x="1077" y="1105"/>
                    </a:lnTo>
                    <a:lnTo>
                      <a:pt x="1191" y="1077"/>
                    </a:lnTo>
                    <a:lnTo>
                      <a:pt x="1247" y="1105"/>
                    </a:lnTo>
                    <a:lnTo>
                      <a:pt x="1276" y="1134"/>
                    </a:lnTo>
                    <a:lnTo>
                      <a:pt x="1361" y="1134"/>
                    </a:lnTo>
                    <a:lnTo>
                      <a:pt x="1361" y="1048"/>
                    </a:lnTo>
                    <a:lnTo>
                      <a:pt x="1446" y="850"/>
                    </a:lnTo>
                    <a:lnTo>
                      <a:pt x="1417" y="822"/>
                    </a:lnTo>
                    <a:lnTo>
                      <a:pt x="1474" y="765"/>
                    </a:lnTo>
                    <a:lnTo>
                      <a:pt x="1446" y="708"/>
                    </a:lnTo>
                    <a:lnTo>
                      <a:pt x="1531" y="595"/>
                    </a:lnTo>
                    <a:lnTo>
                      <a:pt x="1559" y="623"/>
                    </a:lnTo>
                    <a:lnTo>
                      <a:pt x="1588" y="538"/>
                    </a:lnTo>
                    <a:lnTo>
                      <a:pt x="1786" y="481"/>
                    </a:lnTo>
                    <a:lnTo>
                      <a:pt x="1814" y="510"/>
                    </a:lnTo>
                    <a:lnTo>
                      <a:pt x="1871" y="425"/>
                    </a:lnTo>
                    <a:lnTo>
                      <a:pt x="2013" y="368"/>
                    </a:lnTo>
                    <a:lnTo>
                      <a:pt x="2069" y="510"/>
                    </a:lnTo>
                    <a:lnTo>
                      <a:pt x="2155" y="425"/>
                    </a:lnTo>
                    <a:lnTo>
                      <a:pt x="2126" y="396"/>
                    </a:lnTo>
                    <a:lnTo>
                      <a:pt x="2211" y="283"/>
                    </a:lnTo>
                    <a:lnTo>
                      <a:pt x="2183" y="226"/>
                    </a:lnTo>
                    <a:lnTo>
                      <a:pt x="2211" y="170"/>
                    </a:lnTo>
                    <a:lnTo>
                      <a:pt x="2296" y="198"/>
                    </a:lnTo>
                    <a:lnTo>
                      <a:pt x="2353" y="85"/>
                    </a:lnTo>
                    <a:lnTo>
                      <a:pt x="2353" y="56"/>
                    </a:lnTo>
                    <a:lnTo>
                      <a:pt x="2240" y="56"/>
                    </a:lnTo>
                    <a:lnTo>
                      <a:pt x="2155" y="85"/>
                    </a:lnTo>
                    <a:lnTo>
                      <a:pt x="2155" y="141"/>
                    </a:lnTo>
                    <a:lnTo>
                      <a:pt x="2098" y="113"/>
                    </a:lnTo>
                    <a:lnTo>
                      <a:pt x="1843" y="198"/>
                    </a:lnTo>
                    <a:lnTo>
                      <a:pt x="1729" y="198"/>
                    </a:lnTo>
                    <a:lnTo>
                      <a:pt x="1729" y="141"/>
                    </a:lnTo>
                    <a:lnTo>
                      <a:pt x="1616" y="141"/>
                    </a:lnTo>
                    <a:lnTo>
                      <a:pt x="1616" y="170"/>
                    </a:lnTo>
                    <a:lnTo>
                      <a:pt x="1502" y="141"/>
                    </a:lnTo>
                    <a:lnTo>
                      <a:pt x="1389" y="28"/>
                    </a:lnTo>
                    <a:lnTo>
                      <a:pt x="1332" y="85"/>
                    </a:lnTo>
                    <a:lnTo>
                      <a:pt x="1304" y="0"/>
                    </a:lnTo>
                    <a:lnTo>
                      <a:pt x="1276" y="0"/>
                    </a:lnTo>
                    <a:lnTo>
                      <a:pt x="1247" y="56"/>
                    </a:lnTo>
                    <a:lnTo>
                      <a:pt x="1219" y="0"/>
                    </a:lnTo>
                    <a:lnTo>
                      <a:pt x="1191" y="0"/>
                    </a:lnTo>
                    <a:lnTo>
                      <a:pt x="1219" y="85"/>
                    </a:lnTo>
                    <a:lnTo>
                      <a:pt x="1191" y="113"/>
                    </a:lnTo>
                    <a:lnTo>
                      <a:pt x="1134" y="28"/>
                    </a:lnTo>
                    <a:lnTo>
                      <a:pt x="992" y="85"/>
                    </a:lnTo>
                    <a:lnTo>
                      <a:pt x="964" y="170"/>
                    </a:lnTo>
                    <a:lnTo>
                      <a:pt x="907" y="85"/>
                    </a:lnTo>
                    <a:lnTo>
                      <a:pt x="850" y="113"/>
                    </a:lnTo>
                    <a:lnTo>
                      <a:pt x="850" y="141"/>
                    </a:lnTo>
                    <a:lnTo>
                      <a:pt x="765" y="170"/>
                    </a:lnTo>
                    <a:lnTo>
                      <a:pt x="624" y="85"/>
                    </a:lnTo>
                    <a:lnTo>
                      <a:pt x="482" y="85"/>
                    </a:lnTo>
                    <a:lnTo>
                      <a:pt x="482" y="198"/>
                    </a:lnTo>
                    <a:lnTo>
                      <a:pt x="567" y="198"/>
                    </a:lnTo>
                    <a:lnTo>
                      <a:pt x="539" y="340"/>
                    </a:lnTo>
                    <a:lnTo>
                      <a:pt x="539" y="453"/>
                    </a:lnTo>
                    <a:lnTo>
                      <a:pt x="454" y="510"/>
                    </a:lnTo>
                    <a:lnTo>
                      <a:pt x="397" y="623"/>
                    </a:lnTo>
                    <a:lnTo>
                      <a:pt x="340" y="623"/>
                    </a:lnTo>
                    <a:lnTo>
                      <a:pt x="198" y="79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7" name="Freeform 933"/>
              <p:cNvSpPr>
                <a:spLocks/>
              </p:cNvSpPr>
              <p:nvPr/>
            </p:nvSpPr>
            <p:spPr bwMode="auto">
              <a:xfrm>
                <a:off x="3153" y="2542"/>
                <a:ext cx="1361" cy="1276"/>
              </a:xfrm>
              <a:custGeom>
                <a:avLst/>
                <a:gdLst>
                  <a:gd name="T0" fmla="*/ 170 w 1361"/>
                  <a:gd name="T1" fmla="*/ 1191 h 1276"/>
                  <a:gd name="T2" fmla="*/ 369 w 1361"/>
                  <a:gd name="T3" fmla="*/ 1219 h 1276"/>
                  <a:gd name="T4" fmla="*/ 482 w 1361"/>
                  <a:gd name="T5" fmla="*/ 1276 h 1276"/>
                  <a:gd name="T6" fmla="*/ 510 w 1361"/>
                  <a:gd name="T7" fmla="*/ 1191 h 1276"/>
                  <a:gd name="T8" fmla="*/ 652 w 1361"/>
                  <a:gd name="T9" fmla="*/ 1049 h 1276"/>
                  <a:gd name="T10" fmla="*/ 907 w 1361"/>
                  <a:gd name="T11" fmla="*/ 1021 h 1276"/>
                  <a:gd name="T12" fmla="*/ 1134 w 1361"/>
                  <a:gd name="T13" fmla="*/ 907 h 1276"/>
                  <a:gd name="T14" fmla="*/ 1248 w 1361"/>
                  <a:gd name="T15" fmla="*/ 794 h 1276"/>
                  <a:gd name="T16" fmla="*/ 1333 w 1361"/>
                  <a:gd name="T17" fmla="*/ 624 h 1276"/>
                  <a:gd name="T18" fmla="*/ 1276 w 1361"/>
                  <a:gd name="T19" fmla="*/ 482 h 1276"/>
                  <a:gd name="T20" fmla="*/ 1191 w 1361"/>
                  <a:gd name="T21" fmla="*/ 454 h 1276"/>
                  <a:gd name="T22" fmla="*/ 1191 w 1361"/>
                  <a:gd name="T23" fmla="*/ 595 h 1276"/>
                  <a:gd name="T24" fmla="*/ 1106 w 1361"/>
                  <a:gd name="T25" fmla="*/ 595 h 1276"/>
                  <a:gd name="T26" fmla="*/ 992 w 1361"/>
                  <a:gd name="T27" fmla="*/ 482 h 1276"/>
                  <a:gd name="T28" fmla="*/ 964 w 1361"/>
                  <a:gd name="T29" fmla="*/ 539 h 1276"/>
                  <a:gd name="T30" fmla="*/ 851 w 1361"/>
                  <a:gd name="T31" fmla="*/ 482 h 1276"/>
                  <a:gd name="T32" fmla="*/ 567 w 1361"/>
                  <a:gd name="T33" fmla="*/ 510 h 1276"/>
                  <a:gd name="T34" fmla="*/ 681 w 1361"/>
                  <a:gd name="T35" fmla="*/ 369 h 1276"/>
                  <a:gd name="T36" fmla="*/ 652 w 1361"/>
                  <a:gd name="T37" fmla="*/ 284 h 1276"/>
                  <a:gd name="T38" fmla="*/ 794 w 1361"/>
                  <a:gd name="T39" fmla="*/ 199 h 1276"/>
                  <a:gd name="T40" fmla="*/ 851 w 1361"/>
                  <a:gd name="T41" fmla="*/ 28 h 1276"/>
                  <a:gd name="T42" fmla="*/ 737 w 1361"/>
                  <a:gd name="T43" fmla="*/ 57 h 1276"/>
                  <a:gd name="T44" fmla="*/ 567 w 1361"/>
                  <a:gd name="T45" fmla="*/ 0 h 1276"/>
                  <a:gd name="T46" fmla="*/ 482 w 1361"/>
                  <a:gd name="T47" fmla="*/ 85 h 1276"/>
                  <a:gd name="T48" fmla="*/ 312 w 1361"/>
                  <a:gd name="T49" fmla="*/ 113 h 1276"/>
                  <a:gd name="T50" fmla="*/ 199 w 1361"/>
                  <a:gd name="T51" fmla="*/ 369 h 1276"/>
                  <a:gd name="T52" fmla="*/ 57 w 1361"/>
                  <a:gd name="T53" fmla="*/ 567 h 1276"/>
                  <a:gd name="T54" fmla="*/ 255 w 1361"/>
                  <a:gd name="T55" fmla="*/ 794 h 1276"/>
                  <a:gd name="T56" fmla="*/ 170 w 1361"/>
                  <a:gd name="T57" fmla="*/ 851 h 1276"/>
                  <a:gd name="T58" fmla="*/ 284 w 1361"/>
                  <a:gd name="T59" fmla="*/ 851 h 1276"/>
                  <a:gd name="T60" fmla="*/ 255 w 1361"/>
                  <a:gd name="T61" fmla="*/ 964 h 1276"/>
                  <a:gd name="T62" fmla="*/ 0 w 1361"/>
                  <a:gd name="T63" fmla="*/ 1106 h 1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61" h="1276">
                    <a:moveTo>
                      <a:pt x="0" y="1162"/>
                    </a:moveTo>
                    <a:lnTo>
                      <a:pt x="170" y="1191"/>
                    </a:lnTo>
                    <a:lnTo>
                      <a:pt x="255" y="1276"/>
                    </a:lnTo>
                    <a:lnTo>
                      <a:pt x="369" y="1219"/>
                    </a:lnTo>
                    <a:lnTo>
                      <a:pt x="369" y="1276"/>
                    </a:lnTo>
                    <a:lnTo>
                      <a:pt x="482" y="1276"/>
                    </a:lnTo>
                    <a:lnTo>
                      <a:pt x="454" y="1191"/>
                    </a:lnTo>
                    <a:lnTo>
                      <a:pt x="510" y="1191"/>
                    </a:lnTo>
                    <a:lnTo>
                      <a:pt x="567" y="1049"/>
                    </a:lnTo>
                    <a:lnTo>
                      <a:pt x="652" y="1049"/>
                    </a:lnTo>
                    <a:lnTo>
                      <a:pt x="652" y="992"/>
                    </a:lnTo>
                    <a:lnTo>
                      <a:pt x="907" y="1021"/>
                    </a:lnTo>
                    <a:lnTo>
                      <a:pt x="992" y="1077"/>
                    </a:lnTo>
                    <a:lnTo>
                      <a:pt x="1134" y="907"/>
                    </a:lnTo>
                    <a:lnTo>
                      <a:pt x="1191" y="907"/>
                    </a:lnTo>
                    <a:lnTo>
                      <a:pt x="1248" y="794"/>
                    </a:lnTo>
                    <a:lnTo>
                      <a:pt x="1333" y="737"/>
                    </a:lnTo>
                    <a:lnTo>
                      <a:pt x="1333" y="624"/>
                    </a:lnTo>
                    <a:lnTo>
                      <a:pt x="1361" y="482"/>
                    </a:lnTo>
                    <a:lnTo>
                      <a:pt x="1276" y="482"/>
                    </a:lnTo>
                    <a:lnTo>
                      <a:pt x="1219" y="425"/>
                    </a:lnTo>
                    <a:lnTo>
                      <a:pt x="1191" y="454"/>
                    </a:lnTo>
                    <a:lnTo>
                      <a:pt x="1219" y="510"/>
                    </a:lnTo>
                    <a:lnTo>
                      <a:pt x="1191" y="595"/>
                    </a:lnTo>
                    <a:lnTo>
                      <a:pt x="1106" y="539"/>
                    </a:lnTo>
                    <a:lnTo>
                      <a:pt x="1106" y="595"/>
                    </a:lnTo>
                    <a:lnTo>
                      <a:pt x="1021" y="539"/>
                    </a:lnTo>
                    <a:lnTo>
                      <a:pt x="992" y="482"/>
                    </a:lnTo>
                    <a:lnTo>
                      <a:pt x="964" y="482"/>
                    </a:lnTo>
                    <a:lnTo>
                      <a:pt x="964" y="539"/>
                    </a:lnTo>
                    <a:lnTo>
                      <a:pt x="907" y="539"/>
                    </a:lnTo>
                    <a:lnTo>
                      <a:pt x="851" y="482"/>
                    </a:lnTo>
                    <a:lnTo>
                      <a:pt x="709" y="567"/>
                    </a:lnTo>
                    <a:lnTo>
                      <a:pt x="567" y="510"/>
                    </a:lnTo>
                    <a:lnTo>
                      <a:pt x="567" y="454"/>
                    </a:lnTo>
                    <a:lnTo>
                      <a:pt x="681" y="369"/>
                    </a:lnTo>
                    <a:lnTo>
                      <a:pt x="681" y="340"/>
                    </a:lnTo>
                    <a:lnTo>
                      <a:pt x="652" y="284"/>
                    </a:lnTo>
                    <a:lnTo>
                      <a:pt x="652" y="255"/>
                    </a:lnTo>
                    <a:lnTo>
                      <a:pt x="794" y="199"/>
                    </a:lnTo>
                    <a:lnTo>
                      <a:pt x="794" y="142"/>
                    </a:lnTo>
                    <a:lnTo>
                      <a:pt x="851" y="28"/>
                    </a:lnTo>
                    <a:lnTo>
                      <a:pt x="822" y="0"/>
                    </a:lnTo>
                    <a:lnTo>
                      <a:pt x="737" y="57"/>
                    </a:lnTo>
                    <a:lnTo>
                      <a:pt x="681" y="0"/>
                    </a:lnTo>
                    <a:lnTo>
                      <a:pt x="567" y="0"/>
                    </a:lnTo>
                    <a:lnTo>
                      <a:pt x="539" y="57"/>
                    </a:lnTo>
                    <a:lnTo>
                      <a:pt x="482" y="85"/>
                    </a:lnTo>
                    <a:lnTo>
                      <a:pt x="369" y="57"/>
                    </a:lnTo>
                    <a:lnTo>
                      <a:pt x="312" y="113"/>
                    </a:lnTo>
                    <a:lnTo>
                      <a:pt x="397" y="199"/>
                    </a:lnTo>
                    <a:lnTo>
                      <a:pt x="199" y="369"/>
                    </a:lnTo>
                    <a:lnTo>
                      <a:pt x="170" y="454"/>
                    </a:lnTo>
                    <a:lnTo>
                      <a:pt x="57" y="567"/>
                    </a:lnTo>
                    <a:lnTo>
                      <a:pt x="142" y="709"/>
                    </a:lnTo>
                    <a:lnTo>
                      <a:pt x="255" y="794"/>
                    </a:lnTo>
                    <a:lnTo>
                      <a:pt x="255" y="822"/>
                    </a:lnTo>
                    <a:lnTo>
                      <a:pt x="170" y="851"/>
                    </a:lnTo>
                    <a:lnTo>
                      <a:pt x="227" y="879"/>
                    </a:lnTo>
                    <a:lnTo>
                      <a:pt x="284" y="851"/>
                    </a:lnTo>
                    <a:lnTo>
                      <a:pt x="340" y="879"/>
                    </a:lnTo>
                    <a:lnTo>
                      <a:pt x="255" y="964"/>
                    </a:lnTo>
                    <a:lnTo>
                      <a:pt x="199" y="964"/>
                    </a:lnTo>
                    <a:lnTo>
                      <a:pt x="0" y="1106"/>
                    </a:lnTo>
                    <a:lnTo>
                      <a:pt x="0" y="116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198" name="Freeform 934"/>
              <p:cNvSpPr>
                <a:spLocks/>
              </p:cNvSpPr>
              <p:nvPr/>
            </p:nvSpPr>
            <p:spPr bwMode="auto">
              <a:xfrm>
                <a:off x="2444" y="2684"/>
                <a:ext cx="1049" cy="1304"/>
              </a:xfrm>
              <a:custGeom>
                <a:avLst/>
                <a:gdLst>
                  <a:gd name="T0" fmla="*/ 369 w 1049"/>
                  <a:gd name="T1" fmla="*/ 1304 h 1304"/>
                  <a:gd name="T2" fmla="*/ 426 w 1049"/>
                  <a:gd name="T3" fmla="*/ 1219 h 1304"/>
                  <a:gd name="T4" fmla="*/ 511 w 1049"/>
                  <a:gd name="T5" fmla="*/ 1190 h 1304"/>
                  <a:gd name="T6" fmla="*/ 567 w 1049"/>
                  <a:gd name="T7" fmla="*/ 1219 h 1304"/>
                  <a:gd name="T8" fmla="*/ 652 w 1049"/>
                  <a:gd name="T9" fmla="*/ 1134 h 1304"/>
                  <a:gd name="T10" fmla="*/ 709 w 1049"/>
                  <a:gd name="T11" fmla="*/ 1020 h 1304"/>
                  <a:gd name="T12" fmla="*/ 709 w 1049"/>
                  <a:gd name="T13" fmla="*/ 964 h 1304"/>
                  <a:gd name="T14" fmla="*/ 908 w 1049"/>
                  <a:gd name="T15" fmla="*/ 822 h 1304"/>
                  <a:gd name="T16" fmla="*/ 964 w 1049"/>
                  <a:gd name="T17" fmla="*/ 822 h 1304"/>
                  <a:gd name="T18" fmla="*/ 1049 w 1049"/>
                  <a:gd name="T19" fmla="*/ 737 h 1304"/>
                  <a:gd name="T20" fmla="*/ 993 w 1049"/>
                  <a:gd name="T21" fmla="*/ 709 h 1304"/>
                  <a:gd name="T22" fmla="*/ 936 w 1049"/>
                  <a:gd name="T23" fmla="*/ 737 h 1304"/>
                  <a:gd name="T24" fmla="*/ 879 w 1049"/>
                  <a:gd name="T25" fmla="*/ 709 h 1304"/>
                  <a:gd name="T26" fmla="*/ 964 w 1049"/>
                  <a:gd name="T27" fmla="*/ 680 h 1304"/>
                  <a:gd name="T28" fmla="*/ 964 w 1049"/>
                  <a:gd name="T29" fmla="*/ 652 h 1304"/>
                  <a:gd name="T30" fmla="*/ 851 w 1049"/>
                  <a:gd name="T31" fmla="*/ 567 h 1304"/>
                  <a:gd name="T32" fmla="*/ 766 w 1049"/>
                  <a:gd name="T33" fmla="*/ 425 h 1304"/>
                  <a:gd name="T34" fmla="*/ 879 w 1049"/>
                  <a:gd name="T35" fmla="*/ 312 h 1304"/>
                  <a:gd name="T36" fmla="*/ 851 w 1049"/>
                  <a:gd name="T37" fmla="*/ 227 h 1304"/>
                  <a:gd name="T38" fmla="*/ 794 w 1049"/>
                  <a:gd name="T39" fmla="*/ 227 h 1304"/>
                  <a:gd name="T40" fmla="*/ 794 w 1049"/>
                  <a:gd name="T41" fmla="*/ 170 h 1304"/>
                  <a:gd name="T42" fmla="*/ 709 w 1049"/>
                  <a:gd name="T43" fmla="*/ 170 h 1304"/>
                  <a:gd name="T44" fmla="*/ 709 w 1049"/>
                  <a:gd name="T45" fmla="*/ 142 h 1304"/>
                  <a:gd name="T46" fmla="*/ 681 w 1049"/>
                  <a:gd name="T47" fmla="*/ 0 h 1304"/>
                  <a:gd name="T48" fmla="*/ 567 w 1049"/>
                  <a:gd name="T49" fmla="*/ 28 h 1304"/>
                  <a:gd name="T50" fmla="*/ 511 w 1049"/>
                  <a:gd name="T51" fmla="*/ 0 h 1304"/>
                  <a:gd name="T52" fmla="*/ 482 w 1049"/>
                  <a:gd name="T53" fmla="*/ 113 h 1304"/>
                  <a:gd name="T54" fmla="*/ 369 w 1049"/>
                  <a:gd name="T55" fmla="*/ 113 h 1304"/>
                  <a:gd name="T56" fmla="*/ 369 w 1049"/>
                  <a:gd name="T57" fmla="*/ 170 h 1304"/>
                  <a:gd name="T58" fmla="*/ 312 w 1049"/>
                  <a:gd name="T59" fmla="*/ 170 h 1304"/>
                  <a:gd name="T60" fmla="*/ 284 w 1049"/>
                  <a:gd name="T61" fmla="*/ 283 h 1304"/>
                  <a:gd name="T62" fmla="*/ 199 w 1049"/>
                  <a:gd name="T63" fmla="*/ 283 h 1304"/>
                  <a:gd name="T64" fmla="*/ 142 w 1049"/>
                  <a:gd name="T65" fmla="*/ 312 h 1304"/>
                  <a:gd name="T66" fmla="*/ 171 w 1049"/>
                  <a:gd name="T67" fmla="*/ 368 h 1304"/>
                  <a:gd name="T68" fmla="*/ 57 w 1049"/>
                  <a:gd name="T69" fmla="*/ 538 h 1304"/>
                  <a:gd name="T70" fmla="*/ 0 w 1049"/>
                  <a:gd name="T71" fmla="*/ 680 h 1304"/>
                  <a:gd name="T72" fmla="*/ 29 w 1049"/>
                  <a:gd name="T73" fmla="*/ 709 h 1304"/>
                  <a:gd name="T74" fmla="*/ 29 w 1049"/>
                  <a:gd name="T75" fmla="*/ 765 h 1304"/>
                  <a:gd name="T76" fmla="*/ 114 w 1049"/>
                  <a:gd name="T77" fmla="*/ 765 h 1304"/>
                  <a:gd name="T78" fmla="*/ 114 w 1049"/>
                  <a:gd name="T79" fmla="*/ 822 h 1304"/>
                  <a:gd name="T80" fmla="*/ 199 w 1049"/>
                  <a:gd name="T81" fmla="*/ 822 h 1304"/>
                  <a:gd name="T82" fmla="*/ 171 w 1049"/>
                  <a:gd name="T83" fmla="*/ 879 h 1304"/>
                  <a:gd name="T84" fmla="*/ 256 w 1049"/>
                  <a:gd name="T85" fmla="*/ 935 h 1304"/>
                  <a:gd name="T86" fmla="*/ 284 w 1049"/>
                  <a:gd name="T87" fmla="*/ 992 h 1304"/>
                  <a:gd name="T88" fmla="*/ 256 w 1049"/>
                  <a:gd name="T89" fmla="*/ 1105 h 1304"/>
                  <a:gd name="T90" fmla="*/ 341 w 1049"/>
                  <a:gd name="T91" fmla="*/ 1190 h 1304"/>
                  <a:gd name="T92" fmla="*/ 312 w 1049"/>
                  <a:gd name="T93" fmla="*/ 1276 h 1304"/>
                  <a:gd name="T94" fmla="*/ 369 w 1049"/>
                  <a:gd name="T95" fmla="*/ 1304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049" h="1304">
                    <a:moveTo>
                      <a:pt x="369" y="1304"/>
                    </a:moveTo>
                    <a:lnTo>
                      <a:pt x="426" y="1219"/>
                    </a:lnTo>
                    <a:lnTo>
                      <a:pt x="511" y="1190"/>
                    </a:lnTo>
                    <a:lnTo>
                      <a:pt x="567" y="1219"/>
                    </a:lnTo>
                    <a:lnTo>
                      <a:pt x="652" y="1134"/>
                    </a:lnTo>
                    <a:lnTo>
                      <a:pt x="709" y="1020"/>
                    </a:lnTo>
                    <a:lnTo>
                      <a:pt x="709" y="964"/>
                    </a:lnTo>
                    <a:lnTo>
                      <a:pt x="908" y="822"/>
                    </a:lnTo>
                    <a:lnTo>
                      <a:pt x="964" y="822"/>
                    </a:lnTo>
                    <a:lnTo>
                      <a:pt x="1049" y="737"/>
                    </a:lnTo>
                    <a:lnTo>
                      <a:pt x="993" y="709"/>
                    </a:lnTo>
                    <a:lnTo>
                      <a:pt x="936" y="737"/>
                    </a:lnTo>
                    <a:lnTo>
                      <a:pt x="879" y="709"/>
                    </a:lnTo>
                    <a:lnTo>
                      <a:pt x="964" y="680"/>
                    </a:lnTo>
                    <a:lnTo>
                      <a:pt x="964" y="652"/>
                    </a:lnTo>
                    <a:lnTo>
                      <a:pt x="851" y="567"/>
                    </a:lnTo>
                    <a:lnTo>
                      <a:pt x="766" y="425"/>
                    </a:lnTo>
                    <a:lnTo>
                      <a:pt x="879" y="312"/>
                    </a:lnTo>
                    <a:lnTo>
                      <a:pt x="851" y="227"/>
                    </a:lnTo>
                    <a:lnTo>
                      <a:pt x="794" y="227"/>
                    </a:lnTo>
                    <a:lnTo>
                      <a:pt x="794" y="170"/>
                    </a:lnTo>
                    <a:lnTo>
                      <a:pt x="709" y="170"/>
                    </a:lnTo>
                    <a:lnTo>
                      <a:pt x="709" y="142"/>
                    </a:lnTo>
                    <a:lnTo>
                      <a:pt x="681" y="0"/>
                    </a:lnTo>
                    <a:lnTo>
                      <a:pt x="567" y="28"/>
                    </a:lnTo>
                    <a:lnTo>
                      <a:pt x="511" y="0"/>
                    </a:lnTo>
                    <a:lnTo>
                      <a:pt x="482" y="113"/>
                    </a:lnTo>
                    <a:lnTo>
                      <a:pt x="369" y="113"/>
                    </a:lnTo>
                    <a:lnTo>
                      <a:pt x="369" y="170"/>
                    </a:lnTo>
                    <a:lnTo>
                      <a:pt x="312" y="170"/>
                    </a:lnTo>
                    <a:lnTo>
                      <a:pt x="284" y="283"/>
                    </a:lnTo>
                    <a:lnTo>
                      <a:pt x="199" y="283"/>
                    </a:lnTo>
                    <a:lnTo>
                      <a:pt x="142" y="312"/>
                    </a:lnTo>
                    <a:lnTo>
                      <a:pt x="171" y="368"/>
                    </a:lnTo>
                    <a:lnTo>
                      <a:pt x="57" y="538"/>
                    </a:lnTo>
                    <a:lnTo>
                      <a:pt x="0" y="680"/>
                    </a:lnTo>
                    <a:lnTo>
                      <a:pt x="29" y="709"/>
                    </a:lnTo>
                    <a:lnTo>
                      <a:pt x="29" y="765"/>
                    </a:lnTo>
                    <a:lnTo>
                      <a:pt x="114" y="765"/>
                    </a:lnTo>
                    <a:lnTo>
                      <a:pt x="114" y="822"/>
                    </a:lnTo>
                    <a:lnTo>
                      <a:pt x="199" y="822"/>
                    </a:lnTo>
                    <a:lnTo>
                      <a:pt x="171" y="879"/>
                    </a:lnTo>
                    <a:lnTo>
                      <a:pt x="256" y="935"/>
                    </a:lnTo>
                    <a:lnTo>
                      <a:pt x="284" y="992"/>
                    </a:lnTo>
                    <a:lnTo>
                      <a:pt x="256" y="1105"/>
                    </a:lnTo>
                    <a:lnTo>
                      <a:pt x="341" y="1190"/>
                    </a:lnTo>
                    <a:lnTo>
                      <a:pt x="312" y="1276"/>
                    </a:lnTo>
                    <a:lnTo>
                      <a:pt x="369" y="130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02" name="Freeform 938"/>
              <p:cNvSpPr>
                <a:spLocks/>
              </p:cNvSpPr>
              <p:nvPr/>
            </p:nvSpPr>
            <p:spPr bwMode="auto">
              <a:xfrm>
                <a:off x="3720" y="2372"/>
                <a:ext cx="709" cy="765"/>
              </a:xfrm>
              <a:custGeom>
                <a:avLst/>
                <a:gdLst>
                  <a:gd name="T0" fmla="*/ 595 w 709"/>
                  <a:gd name="T1" fmla="*/ 28 h 765"/>
                  <a:gd name="T2" fmla="*/ 454 w 709"/>
                  <a:gd name="T3" fmla="*/ 0 h 765"/>
                  <a:gd name="T4" fmla="*/ 369 w 709"/>
                  <a:gd name="T5" fmla="*/ 57 h 765"/>
                  <a:gd name="T6" fmla="*/ 227 w 709"/>
                  <a:gd name="T7" fmla="*/ 85 h 765"/>
                  <a:gd name="T8" fmla="*/ 199 w 709"/>
                  <a:gd name="T9" fmla="*/ 57 h 765"/>
                  <a:gd name="T10" fmla="*/ 142 w 709"/>
                  <a:gd name="T11" fmla="*/ 57 h 765"/>
                  <a:gd name="T12" fmla="*/ 114 w 709"/>
                  <a:gd name="T13" fmla="*/ 170 h 765"/>
                  <a:gd name="T14" fmla="*/ 170 w 709"/>
                  <a:gd name="T15" fmla="*/ 227 h 765"/>
                  <a:gd name="T16" fmla="*/ 255 w 709"/>
                  <a:gd name="T17" fmla="*/ 170 h 765"/>
                  <a:gd name="T18" fmla="*/ 284 w 709"/>
                  <a:gd name="T19" fmla="*/ 198 h 765"/>
                  <a:gd name="T20" fmla="*/ 227 w 709"/>
                  <a:gd name="T21" fmla="*/ 312 h 765"/>
                  <a:gd name="T22" fmla="*/ 227 w 709"/>
                  <a:gd name="T23" fmla="*/ 369 h 765"/>
                  <a:gd name="T24" fmla="*/ 85 w 709"/>
                  <a:gd name="T25" fmla="*/ 425 h 765"/>
                  <a:gd name="T26" fmla="*/ 85 w 709"/>
                  <a:gd name="T27" fmla="*/ 454 h 765"/>
                  <a:gd name="T28" fmla="*/ 114 w 709"/>
                  <a:gd name="T29" fmla="*/ 510 h 765"/>
                  <a:gd name="T30" fmla="*/ 114 w 709"/>
                  <a:gd name="T31" fmla="*/ 539 h 765"/>
                  <a:gd name="T32" fmla="*/ 0 w 709"/>
                  <a:gd name="T33" fmla="*/ 624 h 765"/>
                  <a:gd name="T34" fmla="*/ 0 w 709"/>
                  <a:gd name="T35" fmla="*/ 680 h 765"/>
                  <a:gd name="T36" fmla="*/ 142 w 709"/>
                  <a:gd name="T37" fmla="*/ 737 h 765"/>
                  <a:gd name="T38" fmla="*/ 284 w 709"/>
                  <a:gd name="T39" fmla="*/ 652 h 765"/>
                  <a:gd name="T40" fmla="*/ 340 w 709"/>
                  <a:gd name="T41" fmla="*/ 709 h 765"/>
                  <a:gd name="T42" fmla="*/ 397 w 709"/>
                  <a:gd name="T43" fmla="*/ 709 h 765"/>
                  <a:gd name="T44" fmla="*/ 397 w 709"/>
                  <a:gd name="T45" fmla="*/ 652 h 765"/>
                  <a:gd name="T46" fmla="*/ 425 w 709"/>
                  <a:gd name="T47" fmla="*/ 652 h 765"/>
                  <a:gd name="T48" fmla="*/ 454 w 709"/>
                  <a:gd name="T49" fmla="*/ 709 h 765"/>
                  <a:gd name="T50" fmla="*/ 539 w 709"/>
                  <a:gd name="T51" fmla="*/ 765 h 765"/>
                  <a:gd name="T52" fmla="*/ 539 w 709"/>
                  <a:gd name="T53" fmla="*/ 709 h 765"/>
                  <a:gd name="T54" fmla="*/ 624 w 709"/>
                  <a:gd name="T55" fmla="*/ 765 h 765"/>
                  <a:gd name="T56" fmla="*/ 652 w 709"/>
                  <a:gd name="T57" fmla="*/ 680 h 765"/>
                  <a:gd name="T58" fmla="*/ 624 w 709"/>
                  <a:gd name="T59" fmla="*/ 624 h 765"/>
                  <a:gd name="T60" fmla="*/ 652 w 709"/>
                  <a:gd name="T61" fmla="*/ 595 h 765"/>
                  <a:gd name="T62" fmla="*/ 709 w 709"/>
                  <a:gd name="T63" fmla="*/ 652 h 765"/>
                  <a:gd name="T64" fmla="*/ 709 w 709"/>
                  <a:gd name="T65" fmla="*/ 539 h 765"/>
                  <a:gd name="T66" fmla="*/ 652 w 709"/>
                  <a:gd name="T67" fmla="*/ 482 h 765"/>
                  <a:gd name="T68" fmla="*/ 595 w 709"/>
                  <a:gd name="T69" fmla="*/ 255 h 765"/>
                  <a:gd name="T70" fmla="*/ 595 w 709"/>
                  <a:gd name="T71" fmla="*/ 28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709" h="765">
                    <a:moveTo>
                      <a:pt x="595" y="28"/>
                    </a:moveTo>
                    <a:lnTo>
                      <a:pt x="454" y="0"/>
                    </a:lnTo>
                    <a:lnTo>
                      <a:pt x="369" y="57"/>
                    </a:lnTo>
                    <a:lnTo>
                      <a:pt x="227" y="85"/>
                    </a:lnTo>
                    <a:lnTo>
                      <a:pt x="199" y="57"/>
                    </a:lnTo>
                    <a:lnTo>
                      <a:pt x="142" y="57"/>
                    </a:lnTo>
                    <a:lnTo>
                      <a:pt x="114" y="170"/>
                    </a:lnTo>
                    <a:lnTo>
                      <a:pt x="170" y="227"/>
                    </a:lnTo>
                    <a:lnTo>
                      <a:pt x="255" y="170"/>
                    </a:lnTo>
                    <a:lnTo>
                      <a:pt x="284" y="198"/>
                    </a:lnTo>
                    <a:lnTo>
                      <a:pt x="227" y="312"/>
                    </a:lnTo>
                    <a:lnTo>
                      <a:pt x="227" y="369"/>
                    </a:lnTo>
                    <a:lnTo>
                      <a:pt x="85" y="425"/>
                    </a:lnTo>
                    <a:lnTo>
                      <a:pt x="85" y="454"/>
                    </a:lnTo>
                    <a:lnTo>
                      <a:pt x="114" y="510"/>
                    </a:lnTo>
                    <a:lnTo>
                      <a:pt x="114" y="539"/>
                    </a:lnTo>
                    <a:lnTo>
                      <a:pt x="0" y="624"/>
                    </a:lnTo>
                    <a:lnTo>
                      <a:pt x="0" y="680"/>
                    </a:lnTo>
                    <a:lnTo>
                      <a:pt x="142" y="737"/>
                    </a:lnTo>
                    <a:lnTo>
                      <a:pt x="284" y="652"/>
                    </a:lnTo>
                    <a:lnTo>
                      <a:pt x="340" y="709"/>
                    </a:lnTo>
                    <a:lnTo>
                      <a:pt x="397" y="709"/>
                    </a:lnTo>
                    <a:lnTo>
                      <a:pt x="397" y="652"/>
                    </a:lnTo>
                    <a:lnTo>
                      <a:pt x="425" y="652"/>
                    </a:lnTo>
                    <a:lnTo>
                      <a:pt x="454" y="709"/>
                    </a:lnTo>
                    <a:lnTo>
                      <a:pt x="539" y="765"/>
                    </a:lnTo>
                    <a:lnTo>
                      <a:pt x="539" y="709"/>
                    </a:lnTo>
                    <a:lnTo>
                      <a:pt x="624" y="765"/>
                    </a:lnTo>
                    <a:lnTo>
                      <a:pt x="652" y="680"/>
                    </a:lnTo>
                    <a:lnTo>
                      <a:pt x="624" y="624"/>
                    </a:lnTo>
                    <a:lnTo>
                      <a:pt x="652" y="595"/>
                    </a:lnTo>
                    <a:lnTo>
                      <a:pt x="709" y="652"/>
                    </a:lnTo>
                    <a:lnTo>
                      <a:pt x="709" y="539"/>
                    </a:lnTo>
                    <a:lnTo>
                      <a:pt x="652" y="482"/>
                    </a:lnTo>
                    <a:lnTo>
                      <a:pt x="595" y="255"/>
                    </a:lnTo>
                    <a:lnTo>
                      <a:pt x="595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05" name="Freeform 941"/>
              <p:cNvSpPr>
                <a:spLocks/>
              </p:cNvSpPr>
              <p:nvPr/>
            </p:nvSpPr>
            <p:spPr bwMode="auto">
              <a:xfrm>
                <a:off x="2955" y="1068"/>
                <a:ext cx="1134" cy="1559"/>
              </a:xfrm>
              <a:custGeom>
                <a:avLst/>
                <a:gdLst>
                  <a:gd name="T0" fmla="*/ 567 w 1134"/>
                  <a:gd name="T1" fmla="*/ 1531 h 1559"/>
                  <a:gd name="T2" fmla="*/ 680 w 1134"/>
                  <a:gd name="T3" fmla="*/ 1559 h 1559"/>
                  <a:gd name="T4" fmla="*/ 737 w 1134"/>
                  <a:gd name="T5" fmla="*/ 1531 h 1559"/>
                  <a:gd name="T6" fmla="*/ 765 w 1134"/>
                  <a:gd name="T7" fmla="*/ 1474 h 1559"/>
                  <a:gd name="T8" fmla="*/ 879 w 1134"/>
                  <a:gd name="T9" fmla="*/ 1474 h 1559"/>
                  <a:gd name="T10" fmla="*/ 907 w 1134"/>
                  <a:gd name="T11" fmla="*/ 1361 h 1559"/>
                  <a:gd name="T12" fmla="*/ 935 w 1134"/>
                  <a:gd name="T13" fmla="*/ 1361 h 1559"/>
                  <a:gd name="T14" fmla="*/ 964 w 1134"/>
                  <a:gd name="T15" fmla="*/ 1361 h 1559"/>
                  <a:gd name="T16" fmla="*/ 1049 w 1134"/>
                  <a:gd name="T17" fmla="*/ 1304 h 1559"/>
                  <a:gd name="T18" fmla="*/ 992 w 1134"/>
                  <a:gd name="T19" fmla="*/ 1191 h 1559"/>
                  <a:gd name="T20" fmla="*/ 907 w 1134"/>
                  <a:gd name="T21" fmla="*/ 1191 h 1559"/>
                  <a:gd name="T22" fmla="*/ 992 w 1134"/>
                  <a:gd name="T23" fmla="*/ 1020 h 1559"/>
                  <a:gd name="T24" fmla="*/ 992 w 1134"/>
                  <a:gd name="T25" fmla="*/ 964 h 1559"/>
                  <a:gd name="T26" fmla="*/ 1049 w 1134"/>
                  <a:gd name="T27" fmla="*/ 822 h 1559"/>
                  <a:gd name="T28" fmla="*/ 1020 w 1134"/>
                  <a:gd name="T29" fmla="*/ 624 h 1559"/>
                  <a:gd name="T30" fmla="*/ 935 w 1134"/>
                  <a:gd name="T31" fmla="*/ 595 h 1559"/>
                  <a:gd name="T32" fmla="*/ 907 w 1134"/>
                  <a:gd name="T33" fmla="*/ 539 h 1559"/>
                  <a:gd name="T34" fmla="*/ 992 w 1134"/>
                  <a:gd name="T35" fmla="*/ 453 h 1559"/>
                  <a:gd name="T36" fmla="*/ 1077 w 1134"/>
                  <a:gd name="T37" fmla="*/ 453 h 1559"/>
                  <a:gd name="T38" fmla="*/ 1077 w 1134"/>
                  <a:gd name="T39" fmla="*/ 425 h 1559"/>
                  <a:gd name="T40" fmla="*/ 1020 w 1134"/>
                  <a:gd name="T41" fmla="*/ 368 h 1559"/>
                  <a:gd name="T42" fmla="*/ 1134 w 1134"/>
                  <a:gd name="T43" fmla="*/ 340 h 1559"/>
                  <a:gd name="T44" fmla="*/ 1077 w 1134"/>
                  <a:gd name="T45" fmla="*/ 255 h 1559"/>
                  <a:gd name="T46" fmla="*/ 992 w 1134"/>
                  <a:gd name="T47" fmla="*/ 227 h 1559"/>
                  <a:gd name="T48" fmla="*/ 1020 w 1134"/>
                  <a:gd name="T49" fmla="*/ 198 h 1559"/>
                  <a:gd name="T50" fmla="*/ 935 w 1134"/>
                  <a:gd name="T51" fmla="*/ 142 h 1559"/>
                  <a:gd name="T52" fmla="*/ 964 w 1134"/>
                  <a:gd name="T53" fmla="*/ 85 h 1559"/>
                  <a:gd name="T54" fmla="*/ 1020 w 1134"/>
                  <a:gd name="T55" fmla="*/ 57 h 1559"/>
                  <a:gd name="T56" fmla="*/ 964 w 1134"/>
                  <a:gd name="T57" fmla="*/ 28 h 1559"/>
                  <a:gd name="T58" fmla="*/ 879 w 1134"/>
                  <a:gd name="T59" fmla="*/ 57 h 1559"/>
                  <a:gd name="T60" fmla="*/ 765 w 1134"/>
                  <a:gd name="T61" fmla="*/ 0 h 1559"/>
                  <a:gd name="T62" fmla="*/ 737 w 1134"/>
                  <a:gd name="T63" fmla="*/ 28 h 1559"/>
                  <a:gd name="T64" fmla="*/ 708 w 1134"/>
                  <a:gd name="T65" fmla="*/ 28 h 1559"/>
                  <a:gd name="T66" fmla="*/ 595 w 1134"/>
                  <a:gd name="T67" fmla="*/ 57 h 1559"/>
                  <a:gd name="T68" fmla="*/ 567 w 1134"/>
                  <a:gd name="T69" fmla="*/ 0 h 1559"/>
                  <a:gd name="T70" fmla="*/ 312 w 1134"/>
                  <a:gd name="T71" fmla="*/ 0 h 1559"/>
                  <a:gd name="T72" fmla="*/ 283 w 1134"/>
                  <a:gd name="T73" fmla="*/ 142 h 1559"/>
                  <a:gd name="T74" fmla="*/ 198 w 1134"/>
                  <a:gd name="T75" fmla="*/ 170 h 1559"/>
                  <a:gd name="T76" fmla="*/ 170 w 1134"/>
                  <a:gd name="T77" fmla="*/ 255 h 1559"/>
                  <a:gd name="T78" fmla="*/ 283 w 1134"/>
                  <a:gd name="T79" fmla="*/ 482 h 1559"/>
                  <a:gd name="T80" fmla="*/ 198 w 1134"/>
                  <a:gd name="T81" fmla="*/ 595 h 1559"/>
                  <a:gd name="T82" fmla="*/ 113 w 1134"/>
                  <a:gd name="T83" fmla="*/ 595 h 1559"/>
                  <a:gd name="T84" fmla="*/ 113 w 1134"/>
                  <a:gd name="T85" fmla="*/ 680 h 1559"/>
                  <a:gd name="T86" fmla="*/ 141 w 1134"/>
                  <a:gd name="T87" fmla="*/ 737 h 1559"/>
                  <a:gd name="T88" fmla="*/ 170 w 1134"/>
                  <a:gd name="T89" fmla="*/ 822 h 1559"/>
                  <a:gd name="T90" fmla="*/ 198 w 1134"/>
                  <a:gd name="T91" fmla="*/ 907 h 1559"/>
                  <a:gd name="T92" fmla="*/ 198 w 1134"/>
                  <a:gd name="T93" fmla="*/ 964 h 1559"/>
                  <a:gd name="T94" fmla="*/ 56 w 1134"/>
                  <a:gd name="T95" fmla="*/ 964 h 1559"/>
                  <a:gd name="T96" fmla="*/ 28 w 1134"/>
                  <a:gd name="T97" fmla="*/ 1020 h 1559"/>
                  <a:gd name="T98" fmla="*/ 56 w 1134"/>
                  <a:gd name="T99" fmla="*/ 1020 h 1559"/>
                  <a:gd name="T100" fmla="*/ 28 w 1134"/>
                  <a:gd name="T101" fmla="*/ 1134 h 1559"/>
                  <a:gd name="T102" fmla="*/ 56 w 1134"/>
                  <a:gd name="T103" fmla="*/ 1162 h 1559"/>
                  <a:gd name="T104" fmla="*/ 0 w 1134"/>
                  <a:gd name="T105" fmla="*/ 1276 h 1559"/>
                  <a:gd name="T106" fmla="*/ 170 w 1134"/>
                  <a:gd name="T107" fmla="*/ 1276 h 1559"/>
                  <a:gd name="T108" fmla="*/ 255 w 1134"/>
                  <a:gd name="T109" fmla="*/ 1332 h 1559"/>
                  <a:gd name="T110" fmla="*/ 312 w 1134"/>
                  <a:gd name="T111" fmla="*/ 1446 h 1559"/>
                  <a:gd name="T112" fmla="*/ 453 w 1134"/>
                  <a:gd name="T113" fmla="*/ 1417 h 1559"/>
                  <a:gd name="T114" fmla="*/ 453 w 1134"/>
                  <a:gd name="T115" fmla="*/ 1502 h 1559"/>
                  <a:gd name="T116" fmla="*/ 567 w 1134"/>
                  <a:gd name="T117" fmla="*/ 1531 h 15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34" h="1559">
                    <a:moveTo>
                      <a:pt x="567" y="1531"/>
                    </a:moveTo>
                    <a:lnTo>
                      <a:pt x="680" y="1559"/>
                    </a:lnTo>
                    <a:lnTo>
                      <a:pt x="737" y="1531"/>
                    </a:lnTo>
                    <a:lnTo>
                      <a:pt x="765" y="1474"/>
                    </a:lnTo>
                    <a:lnTo>
                      <a:pt x="879" y="1474"/>
                    </a:lnTo>
                    <a:lnTo>
                      <a:pt x="907" y="1361"/>
                    </a:lnTo>
                    <a:lnTo>
                      <a:pt x="935" y="1361"/>
                    </a:lnTo>
                    <a:lnTo>
                      <a:pt x="964" y="1361"/>
                    </a:lnTo>
                    <a:lnTo>
                      <a:pt x="1049" y="1304"/>
                    </a:lnTo>
                    <a:lnTo>
                      <a:pt x="992" y="1191"/>
                    </a:lnTo>
                    <a:lnTo>
                      <a:pt x="907" y="1191"/>
                    </a:lnTo>
                    <a:lnTo>
                      <a:pt x="992" y="1020"/>
                    </a:lnTo>
                    <a:lnTo>
                      <a:pt x="992" y="964"/>
                    </a:lnTo>
                    <a:lnTo>
                      <a:pt x="1049" y="822"/>
                    </a:lnTo>
                    <a:lnTo>
                      <a:pt x="1020" y="624"/>
                    </a:lnTo>
                    <a:lnTo>
                      <a:pt x="935" y="595"/>
                    </a:lnTo>
                    <a:lnTo>
                      <a:pt x="907" y="539"/>
                    </a:lnTo>
                    <a:lnTo>
                      <a:pt x="992" y="453"/>
                    </a:lnTo>
                    <a:lnTo>
                      <a:pt x="1077" y="453"/>
                    </a:lnTo>
                    <a:lnTo>
                      <a:pt x="1077" y="425"/>
                    </a:lnTo>
                    <a:lnTo>
                      <a:pt x="1020" y="368"/>
                    </a:lnTo>
                    <a:lnTo>
                      <a:pt x="1134" y="340"/>
                    </a:lnTo>
                    <a:lnTo>
                      <a:pt x="1077" y="255"/>
                    </a:lnTo>
                    <a:lnTo>
                      <a:pt x="992" y="227"/>
                    </a:lnTo>
                    <a:lnTo>
                      <a:pt x="1020" y="198"/>
                    </a:lnTo>
                    <a:lnTo>
                      <a:pt x="935" y="142"/>
                    </a:lnTo>
                    <a:lnTo>
                      <a:pt x="964" y="85"/>
                    </a:lnTo>
                    <a:lnTo>
                      <a:pt x="1020" y="57"/>
                    </a:lnTo>
                    <a:lnTo>
                      <a:pt x="964" y="28"/>
                    </a:lnTo>
                    <a:lnTo>
                      <a:pt x="879" y="57"/>
                    </a:lnTo>
                    <a:lnTo>
                      <a:pt x="765" y="0"/>
                    </a:lnTo>
                    <a:lnTo>
                      <a:pt x="737" y="28"/>
                    </a:lnTo>
                    <a:lnTo>
                      <a:pt x="708" y="28"/>
                    </a:lnTo>
                    <a:lnTo>
                      <a:pt x="595" y="57"/>
                    </a:lnTo>
                    <a:lnTo>
                      <a:pt x="567" y="0"/>
                    </a:lnTo>
                    <a:lnTo>
                      <a:pt x="312" y="0"/>
                    </a:lnTo>
                    <a:lnTo>
                      <a:pt x="283" y="142"/>
                    </a:lnTo>
                    <a:lnTo>
                      <a:pt x="198" y="170"/>
                    </a:lnTo>
                    <a:lnTo>
                      <a:pt x="170" y="255"/>
                    </a:lnTo>
                    <a:lnTo>
                      <a:pt x="283" y="482"/>
                    </a:lnTo>
                    <a:lnTo>
                      <a:pt x="198" y="595"/>
                    </a:lnTo>
                    <a:lnTo>
                      <a:pt x="113" y="595"/>
                    </a:lnTo>
                    <a:lnTo>
                      <a:pt x="113" y="680"/>
                    </a:lnTo>
                    <a:lnTo>
                      <a:pt x="141" y="737"/>
                    </a:lnTo>
                    <a:lnTo>
                      <a:pt x="170" y="822"/>
                    </a:lnTo>
                    <a:lnTo>
                      <a:pt x="198" y="907"/>
                    </a:lnTo>
                    <a:lnTo>
                      <a:pt x="198" y="964"/>
                    </a:lnTo>
                    <a:lnTo>
                      <a:pt x="56" y="964"/>
                    </a:lnTo>
                    <a:lnTo>
                      <a:pt x="28" y="1020"/>
                    </a:lnTo>
                    <a:lnTo>
                      <a:pt x="56" y="1020"/>
                    </a:lnTo>
                    <a:lnTo>
                      <a:pt x="28" y="1134"/>
                    </a:lnTo>
                    <a:lnTo>
                      <a:pt x="56" y="1162"/>
                    </a:lnTo>
                    <a:lnTo>
                      <a:pt x="0" y="1276"/>
                    </a:lnTo>
                    <a:lnTo>
                      <a:pt x="170" y="1276"/>
                    </a:lnTo>
                    <a:lnTo>
                      <a:pt x="255" y="1332"/>
                    </a:lnTo>
                    <a:lnTo>
                      <a:pt x="312" y="1446"/>
                    </a:lnTo>
                    <a:lnTo>
                      <a:pt x="453" y="1417"/>
                    </a:lnTo>
                    <a:lnTo>
                      <a:pt x="453" y="1502"/>
                    </a:lnTo>
                    <a:lnTo>
                      <a:pt x="567" y="153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06" name="Freeform 942"/>
              <p:cNvSpPr>
                <a:spLocks/>
              </p:cNvSpPr>
              <p:nvPr/>
            </p:nvSpPr>
            <p:spPr bwMode="auto">
              <a:xfrm>
                <a:off x="3919" y="1947"/>
                <a:ext cx="992" cy="510"/>
              </a:xfrm>
              <a:custGeom>
                <a:avLst/>
                <a:gdLst>
                  <a:gd name="T0" fmla="*/ 396 w 992"/>
                  <a:gd name="T1" fmla="*/ 453 h 510"/>
                  <a:gd name="T2" fmla="*/ 255 w 992"/>
                  <a:gd name="T3" fmla="*/ 425 h 510"/>
                  <a:gd name="T4" fmla="*/ 170 w 992"/>
                  <a:gd name="T5" fmla="*/ 482 h 510"/>
                  <a:gd name="T6" fmla="*/ 28 w 992"/>
                  <a:gd name="T7" fmla="*/ 510 h 510"/>
                  <a:gd name="T8" fmla="*/ 0 w 992"/>
                  <a:gd name="T9" fmla="*/ 482 h 510"/>
                  <a:gd name="T10" fmla="*/ 85 w 992"/>
                  <a:gd name="T11" fmla="*/ 425 h 510"/>
                  <a:gd name="T12" fmla="*/ 170 w 992"/>
                  <a:gd name="T13" fmla="*/ 312 h 510"/>
                  <a:gd name="T14" fmla="*/ 170 w 992"/>
                  <a:gd name="T15" fmla="*/ 198 h 510"/>
                  <a:gd name="T16" fmla="*/ 311 w 992"/>
                  <a:gd name="T17" fmla="*/ 227 h 510"/>
                  <a:gd name="T18" fmla="*/ 482 w 992"/>
                  <a:gd name="T19" fmla="*/ 198 h 510"/>
                  <a:gd name="T20" fmla="*/ 623 w 992"/>
                  <a:gd name="T21" fmla="*/ 0 h 510"/>
                  <a:gd name="T22" fmla="*/ 708 w 992"/>
                  <a:gd name="T23" fmla="*/ 56 h 510"/>
                  <a:gd name="T24" fmla="*/ 680 w 992"/>
                  <a:gd name="T25" fmla="*/ 170 h 510"/>
                  <a:gd name="T26" fmla="*/ 737 w 992"/>
                  <a:gd name="T27" fmla="*/ 198 h 510"/>
                  <a:gd name="T28" fmla="*/ 737 w 992"/>
                  <a:gd name="T29" fmla="*/ 227 h 510"/>
                  <a:gd name="T30" fmla="*/ 765 w 992"/>
                  <a:gd name="T31" fmla="*/ 255 h 510"/>
                  <a:gd name="T32" fmla="*/ 850 w 992"/>
                  <a:gd name="T33" fmla="*/ 198 h 510"/>
                  <a:gd name="T34" fmla="*/ 963 w 992"/>
                  <a:gd name="T35" fmla="*/ 227 h 510"/>
                  <a:gd name="T36" fmla="*/ 992 w 992"/>
                  <a:gd name="T37" fmla="*/ 340 h 510"/>
                  <a:gd name="T38" fmla="*/ 907 w 992"/>
                  <a:gd name="T39" fmla="*/ 340 h 510"/>
                  <a:gd name="T40" fmla="*/ 850 w 992"/>
                  <a:gd name="T41" fmla="*/ 510 h 510"/>
                  <a:gd name="T42" fmla="*/ 623 w 992"/>
                  <a:gd name="T43" fmla="*/ 453 h 510"/>
                  <a:gd name="T44" fmla="*/ 595 w 992"/>
                  <a:gd name="T45" fmla="*/ 340 h 510"/>
                  <a:gd name="T46" fmla="*/ 425 w 992"/>
                  <a:gd name="T47" fmla="*/ 397 h 510"/>
                  <a:gd name="T48" fmla="*/ 396 w 992"/>
                  <a:gd name="T49" fmla="*/ 45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92" h="510">
                    <a:moveTo>
                      <a:pt x="396" y="453"/>
                    </a:moveTo>
                    <a:lnTo>
                      <a:pt x="255" y="425"/>
                    </a:lnTo>
                    <a:lnTo>
                      <a:pt x="170" y="482"/>
                    </a:lnTo>
                    <a:lnTo>
                      <a:pt x="28" y="510"/>
                    </a:lnTo>
                    <a:lnTo>
                      <a:pt x="0" y="482"/>
                    </a:lnTo>
                    <a:lnTo>
                      <a:pt x="85" y="425"/>
                    </a:lnTo>
                    <a:lnTo>
                      <a:pt x="170" y="312"/>
                    </a:lnTo>
                    <a:lnTo>
                      <a:pt x="170" y="198"/>
                    </a:lnTo>
                    <a:lnTo>
                      <a:pt x="311" y="227"/>
                    </a:lnTo>
                    <a:lnTo>
                      <a:pt x="482" y="198"/>
                    </a:lnTo>
                    <a:lnTo>
                      <a:pt x="623" y="0"/>
                    </a:lnTo>
                    <a:lnTo>
                      <a:pt x="708" y="56"/>
                    </a:lnTo>
                    <a:lnTo>
                      <a:pt x="680" y="170"/>
                    </a:lnTo>
                    <a:lnTo>
                      <a:pt x="737" y="198"/>
                    </a:lnTo>
                    <a:lnTo>
                      <a:pt x="737" y="227"/>
                    </a:lnTo>
                    <a:lnTo>
                      <a:pt x="765" y="255"/>
                    </a:lnTo>
                    <a:lnTo>
                      <a:pt x="850" y="198"/>
                    </a:lnTo>
                    <a:lnTo>
                      <a:pt x="963" y="227"/>
                    </a:lnTo>
                    <a:lnTo>
                      <a:pt x="992" y="340"/>
                    </a:lnTo>
                    <a:lnTo>
                      <a:pt x="907" y="340"/>
                    </a:lnTo>
                    <a:lnTo>
                      <a:pt x="850" y="510"/>
                    </a:lnTo>
                    <a:lnTo>
                      <a:pt x="623" y="453"/>
                    </a:lnTo>
                    <a:lnTo>
                      <a:pt x="595" y="340"/>
                    </a:lnTo>
                    <a:lnTo>
                      <a:pt x="425" y="397"/>
                    </a:lnTo>
                    <a:lnTo>
                      <a:pt x="396" y="45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07" name="Freeform 943"/>
              <p:cNvSpPr>
                <a:spLocks/>
              </p:cNvSpPr>
              <p:nvPr/>
            </p:nvSpPr>
            <p:spPr bwMode="auto">
              <a:xfrm>
                <a:off x="3862" y="1181"/>
                <a:ext cx="1502" cy="1191"/>
              </a:xfrm>
              <a:custGeom>
                <a:avLst/>
                <a:gdLst>
                  <a:gd name="T0" fmla="*/ 1049 w 1502"/>
                  <a:gd name="T1" fmla="*/ 1106 h 1191"/>
                  <a:gd name="T2" fmla="*/ 1020 w 1502"/>
                  <a:gd name="T3" fmla="*/ 993 h 1191"/>
                  <a:gd name="T4" fmla="*/ 907 w 1502"/>
                  <a:gd name="T5" fmla="*/ 964 h 1191"/>
                  <a:gd name="T6" fmla="*/ 822 w 1502"/>
                  <a:gd name="T7" fmla="*/ 1021 h 1191"/>
                  <a:gd name="T8" fmla="*/ 794 w 1502"/>
                  <a:gd name="T9" fmla="*/ 993 h 1191"/>
                  <a:gd name="T10" fmla="*/ 794 w 1502"/>
                  <a:gd name="T11" fmla="*/ 964 h 1191"/>
                  <a:gd name="T12" fmla="*/ 737 w 1502"/>
                  <a:gd name="T13" fmla="*/ 936 h 1191"/>
                  <a:gd name="T14" fmla="*/ 765 w 1502"/>
                  <a:gd name="T15" fmla="*/ 822 h 1191"/>
                  <a:gd name="T16" fmla="*/ 680 w 1502"/>
                  <a:gd name="T17" fmla="*/ 766 h 1191"/>
                  <a:gd name="T18" fmla="*/ 539 w 1502"/>
                  <a:gd name="T19" fmla="*/ 964 h 1191"/>
                  <a:gd name="T20" fmla="*/ 368 w 1502"/>
                  <a:gd name="T21" fmla="*/ 993 h 1191"/>
                  <a:gd name="T22" fmla="*/ 227 w 1502"/>
                  <a:gd name="T23" fmla="*/ 964 h 1191"/>
                  <a:gd name="T24" fmla="*/ 227 w 1502"/>
                  <a:gd name="T25" fmla="*/ 1078 h 1191"/>
                  <a:gd name="T26" fmla="*/ 142 w 1502"/>
                  <a:gd name="T27" fmla="*/ 1191 h 1191"/>
                  <a:gd name="T28" fmla="*/ 85 w 1502"/>
                  <a:gd name="T29" fmla="*/ 1078 h 1191"/>
                  <a:gd name="T30" fmla="*/ 0 w 1502"/>
                  <a:gd name="T31" fmla="*/ 1078 h 1191"/>
                  <a:gd name="T32" fmla="*/ 85 w 1502"/>
                  <a:gd name="T33" fmla="*/ 907 h 1191"/>
                  <a:gd name="T34" fmla="*/ 85 w 1502"/>
                  <a:gd name="T35" fmla="*/ 851 h 1191"/>
                  <a:gd name="T36" fmla="*/ 142 w 1502"/>
                  <a:gd name="T37" fmla="*/ 709 h 1191"/>
                  <a:gd name="T38" fmla="*/ 113 w 1502"/>
                  <a:gd name="T39" fmla="*/ 511 h 1191"/>
                  <a:gd name="T40" fmla="*/ 28 w 1502"/>
                  <a:gd name="T41" fmla="*/ 482 h 1191"/>
                  <a:gd name="T42" fmla="*/ 0 w 1502"/>
                  <a:gd name="T43" fmla="*/ 426 h 1191"/>
                  <a:gd name="T44" fmla="*/ 85 w 1502"/>
                  <a:gd name="T45" fmla="*/ 340 h 1191"/>
                  <a:gd name="T46" fmla="*/ 170 w 1502"/>
                  <a:gd name="T47" fmla="*/ 340 h 1191"/>
                  <a:gd name="T48" fmla="*/ 170 w 1502"/>
                  <a:gd name="T49" fmla="*/ 312 h 1191"/>
                  <a:gd name="T50" fmla="*/ 113 w 1502"/>
                  <a:gd name="T51" fmla="*/ 255 h 1191"/>
                  <a:gd name="T52" fmla="*/ 227 w 1502"/>
                  <a:gd name="T53" fmla="*/ 227 h 1191"/>
                  <a:gd name="T54" fmla="*/ 283 w 1502"/>
                  <a:gd name="T55" fmla="*/ 312 h 1191"/>
                  <a:gd name="T56" fmla="*/ 510 w 1502"/>
                  <a:gd name="T57" fmla="*/ 454 h 1191"/>
                  <a:gd name="T58" fmla="*/ 624 w 1502"/>
                  <a:gd name="T59" fmla="*/ 482 h 1191"/>
                  <a:gd name="T60" fmla="*/ 624 w 1502"/>
                  <a:gd name="T61" fmla="*/ 340 h 1191"/>
                  <a:gd name="T62" fmla="*/ 794 w 1502"/>
                  <a:gd name="T63" fmla="*/ 85 h 1191"/>
                  <a:gd name="T64" fmla="*/ 907 w 1502"/>
                  <a:gd name="T65" fmla="*/ 0 h 1191"/>
                  <a:gd name="T66" fmla="*/ 907 w 1502"/>
                  <a:gd name="T67" fmla="*/ 227 h 1191"/>
                  <a:gd name="T68" fmla="*/ 964 w 1502"/>
                  <a:gd name="T69" fmla="*/ 340 h 1191"/>
                  <a:gd name="T70" fmla="*/ 964 w 1502"/>
                  <a:gd name="T71" fmla="*/ 482 h 1191"/>
                  <a:gd name="T72" fmla="*/ 1020 w 1502"/>
                  <a:gd name="T73" fmla="*/ 539 h 1191"/>
                  <a:gd name="T74" fmla="*/ 1077 w 1502"/>
                  <a:gd name="T75" fmla="*/ 539 h 1191"/>
                  <a:gd name="T76" fmla="*/ 1134 w 1502"/>
                  <a:gd name="T77" fmla="*/ 624 h 1191"/>
                  <a:gd name="T78" fmla="*/ 1247 w 1502"/>
                  <a:gd name="T79" fmla="*/ 624 h 1191"/>
                  <a:gd name="T80" fmla="*/ 1191 w 1502"/>
                  <a:gd name="T81" fmla="*/ 709 h 1191"/>
                  <a:gd name="T82" fmla="*/ 1332 w 1502"/>
                  <a:gd name="T83" fmla="*/ 709 h 1191"/>
                  <a:gd name="T84" fmla="*/ 1446 w 1502"/>
                  <a:gd name="T85" fmla="*/ 624 h 1191"/>
                  <a:gd name="T86" fmla="*/ 1502 w 1502"/>
                  <a:gd name="T87" fmla="*/ 652 h 1191"/>
                  <a:gd name="T88" fmla="*/ 1474 w 1502"/>
                  <a:gd name="T89" fmla="*/ 709 h 1191"/>
                  <a:gd name="T90" fmla="*/ 1446 w 1502"/>
                  <a:gd name="T91" fmla="*/ 907 h 1191"/>
                  <a:gd name="T92" fmla="*/ 1389 w 1502"/>
                  <a:gd name="T93" fmla="*/ 907 h 1191"/>
                  <a:gd name="T94" fmla="*/ 1332 w 1502"/>
                  <a:gd name="T95" fmla="*/ 879 h 1191"/>
                  <a:gd name="T96" fmla="*/ 1276 w 1502"/>
                  <a:gd name="T97" fmla="*/ 879 h 1191"/>
                  <a:gd name="T98" fmla="*/ 1276 w 1502"/>
                  <a:gd name="T99" fmla="*/ 822 h 1191"/>
                  <a:gd name="T100" fmla="*/ 1106 w 1502"/>
                  <a:gd name="T101" fmla="*/ 822 h 1191"/>
                  <a:gd name="T102" fmla="*/ 1106 w 1502"/>
                  <a:gd name="T103" fmla="*/ 879 h 1191"/>
                  <a:gd name="T104" fmla="*/ 1191 w 1502"/>
                  <a:gd name="T105" fmla="*/ 993 h 1191"/>
                  <a:gd name="T106" fmla="*/ 1162 w 1502"/>
                  <a:gd name="T107" fmla="*/ 1078 h 1191"/>
                  <a:gd name="T108" fmla="*/ 1049 w 1502"/>
                  <a:gd name="T109" fmla="*/ 1106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02" h="1191">
                    <a:moveTo>
                      <a:pt x="1049" y="1106"/>
                    </a:moveTo>
                    <a:lnTo>
                      <a:pt x="1020" y="993"/>
                    </a:lnTo>
                    <a:lnTo>
                      <a:pt x="907" y="964"/>
                    </a:lnTo>
                    <a:lnTo>
                      <a:pt x="822" y="1021"/>
                    </a:lnTo>
                    <a:lnTo>
                      <a:pt x="794" y="993"/>
                    </a:lnTo>
                    <a:lnTo>
                      <a:pt x="794" y="964"/>
                    </a:lnTo>
                    <a:lnTo>
                      <a:pt x="737" y="936"/>
                    </a:lnTo>
                    <a:lnTo>
                      <a:pt x="765" y="822"/>
                    </a:lnTo>
                    <a:lnTo>
                      <a:pt x="680" y="766"/>
                    </a:lnTo>
                    <a:lnTo>
                      <a:pt x="539" y="964"/>
                    </a:lnTo>
                    <a:lnTo>
                      <a:pt x="368" y="993"/>
                    </a:lnTo>
                    <a:lnTo>
                      <a:pt x="227" y="964"/>
                    </a:lnTo>
                    <a:lnTo>
                      <a:pt x="227" y="1078"/>
                    </a:lnTo>
                    <a:lnTo>
                      <a:pt x="142" y="1191"/>
                    </a:lnTo>
                    <a:lnTo>
                      <a:pt x="85" y="1078"/>
                    </a:lnTo>
                    <a:lnTo>
                      <a:pt x="0" y="1078"/>
                    </a:lnTo>
                    <a:lnTo>
                      <a:pt x="85" y="907"/>
                    </a:lnTo>
                    <a:lnTo>
                      <a:pt x="85" y="851"/>
                    </a:lnTo>
                    <a:lnTo>
                      <a:pt x="142" y="709"/>
                    </a:lnTo>
                    <a:lnTo>
                      <a:pt x="113" y="511"/>
                    </a:lnTo>
                    <a:lnTo>
                      <a:pt x="28" y="482"/>
                    </a:lnTo>
                    <a:lnTo>
                      <a:pt x="0" y="426"/>
                    </a:lnTo>
                    <a:lnTo>
                      <a:pt x="85" y="340"/>
                    </a:lnTo>
                    <a:lnTo>
                      <a:pt x="170" y="340"/>
                    </a:lnTo>
                    <a:lnTo>
                      <a:pt x="170" y="312"/>
                    </a:lnTo>
                    <a:lnTo>
                      <a:pt x="113" y="255"/>
                    </a:lnTo>
                    <a:lnTo>
                      <a:pt x="227" y="227"/>
                    </a:lnTo>
                    <a:lnTo>
                      <a:pt x="283" y="312"/>
                    </a:lnTo>
                    <a:lnTo>
                      <a:pt x="510" y="454"/>
                    </a:lnTo>
                    <a:lnTo>
                      <a:pt x="624" y="482"/>
                    </a:lnTo>
                    <a:lnTo>
                      <a:pt x="624" y="340"/>
                    </a:lnTo>
                    <a:lnTo>
                      <a:pt x="794" y="85"/>
                    </a:lnTo>
                    <a:lnTo>
                      <a:pt x="907" y="0"/>
                    </a:lnTo>
                    <a:lnTo>
                      <a:pt x="907" y="227"/>
                    </a:lnTo>
                    <a:lnTo>
                      <a:pt x="964" y="340"/>
                    </a:lnTo>
                    <a:lnTo>
                      <a:pt x="964" y="482"/>
                    </a:lnTo>
                    <a:lnTo>
                      <a:pt x="1020" y="539"/>
                    </a:lnTo>
                    <a:lnTo>
                      <a:pt x="1077" y="539"/>
                    </a:lnTo>
                    <a:lnTo>
                      <a:pt x="1134" y="624"/>
                    </a:lnTo>
                    <a:lnTo>
                      <a:pt x="1247" y="624"/>
                    </a:lnTo>
                    <a:lnTo>
                      <a:pt x="1191" y="709"/>
                    </a:lnTo>
                    <a:lnTo>
                      <a:pt x="1332" y="709"/>
                    </a:lnTo>
                    <a:lnTo>
                      <a:pt x="1446" y="624"/>
                    </a:lnTo>
                    <a:lnTo>
                      <a:pt x="1502" y="652"/>
                    </a:lnTo>
                    <a:lnTo>
                      <a:pt x="1474" y="709"/>
                    </a:lnTo>
                    <a:lnTo>
                      <a:pt x="1446" y="907"/>
                    </a:lnTo>
                    <a:lnTo>
                      <a:pt x="1389" y="907"/>
                    </a:lnTo>
                    <a:lnTo>
                      <a:pt x="1332" y="879"/>
                    </a:lnTo>
                    <a:lnTo>
                      <a:pt x="1276" y="879"/>
                    </a:lnTo>
                    <a:lnTo>
                      <a:pt x="1276" y="822"/>
                    </a:lnTo>
                    <a:lnTo>
                      <a:pt x="1106" y="822"/>
                    </a:lnTo>
                    <a:lnTo>
                      <a:pt x="1106" y="879"/>
                    </a:lnTo>
                    <a:lnTo>
                      <a:pt x="1191" y="993"/>
                    </a:lnTo>
                    <a:lnTo>
                      <a:pt x="1162" y="1078"/>
                    </a:lnTo>
                    <a:lnTo>
                      <a:pt x="1049" y="110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09" name="Freeform 945"/>
              <p:cNvSpPr>
                <a:spLocks/>
              </p:cNvSpPr>
              <p:nvPr/>
            </p:nvSpPr>
            <p:spPr bwMode="auto">
              <a:xfrm>
                <a:off x="4542" y="416"/>
                <a:ext cx="964" cy="1474"/>
              </a:xfrm>
              <a:custGeom>
                <a:avLst/>
                <a:gdLst>
                  <a:gd name="T0" fmla="*/ 227 w 964"/>
                  <a:gd name="T1" fmla="*/ 765 h 1474"/>
                  <a:gd name="T2" fmla="*/ 227 w 964"/>
                  <a:gd name="T3" fmla="*/ 992 h 1474"/>
                  <a:gd name="T4" fmla="*/ 284 w 964"/>
                  <a:gd name="T5" fmla="*/ 1105 h 1474"/>
                  <a:gd name="T6" fmla="*/ 284 w 964"/>
                  <a:gd name="T7" fmla="*/ 1247 h 1474"/>
                  <a:gd name="T8" fmla="*/ 340 w 964"/>
                  <a:gd name="T9" fmla="*/ 1304 h 1474"/>
                  <a:gd name="T10" fmla="*/ 397 w 964"/>
                  <a:gd name="T11" fmla="*/ 1304 h 1474"/>
                  <a:gd name="T12" fmla="*/ 454 w 964"/>
                  <a:gd name="T13" fmla="*/ 1389 h 1474"/>
                  <a:gd name="T14" fmla="*/ 567 w 964"/>
                  <a:gd name="T15" fmla="*/ 1389 h 1474"/>
                  <a:gd name="T16" fmla="*/ 511 w 964"/>
                  <a:gd name="T17" fmla="*/ 1474 h 1474"/>
                  <a:gd name="T18" fmla="*/ 652 w 964"/>
                  <a:gd name="T19" fmla="*/ 1474 h 1474"/>
                  <a:gd name="T20" fmla="*/ 766 w 964"/>
                  <a:gd name="T21" fmla="*/ 1389 h 1474"/>
                  <a:gd name="T22" fmla="*/ 822 w 964"/>
                  <a:gd name="T23" fmla="*/ 1417 h 1474"/>
                  <a:gd name="T24" fmla="*/ 907 w 964"/>
                  <a:gd name="T25" fmla="*/ 1304 h 1474"/>
                  <a:gd name="T26" fmla="*/ 936 w 964"/>
                  <a:gd name="T27" fmla="*/ 1332 h 1474"/>
                  <a:gd name="T28" fmla="*/ 936 w 964"/>
                  <a:gd name="T29" fmla="*/ 1134 h 1474"/>
                  <a:gd name="T30" fmla="*/ 907 w 964"/>
                  <a:gd name="T31" fmla="*/ 1134 h 1474"/>
                  <a:gd name="T32" fmla="*/ 907 w 964"/>
                  <a:gd name="T33" fmla="*/ 992 h 1474"/>
                  <a:gd name="T34" fmla="*/ 964 w 964"/>
                  <a:gd name="T35" fmla="*/ 879 h 1474"/>
                  <a:gd name="T36" fmla="*/ 907 w 964"/>
                  <a:gd name="T37" fmla="*/ 624 h 1474"/>
                  <a:gd name="T38" fmla="*/ 851 w 964"/>
                  <a:gd name="T39" fmla="*/ 595 h 1474"/>
                  <a:gd name="T40" fmla="*/ 822 w 964"/>
                  <a:gd name="T41" fmla="*/ 510 h 1474"/>
                  <a:gd name="T42" fmla="*/ 766 w 964"/>
                  <a:gd name="T43" fmla="*/ 510 h 1474"/>
                  <a:gd name="T44" fmla="*/ 709 w 964"/>
                  <a:gd name="T45" fmla="*/ 312 h 1474"/>
                  <a:gd name="T46" fmla="*/ 652 w 964"/>
                  <a:gd name="T47" fmla="*/ 283 h 1474"/>
                  <a:gd name="T48" fmla="*/ 567 w 964"/>
                  <a:gd name="T49" fmla="*/ 142 h 1474"/>
                  <a:gd name="T50" fmla="*/ 511 w 964"/>
                  <a:gd name="T51" fmla="*/ 170 h 1474"/>
                  <a:gd name="T52" fmla="*/ 511 w 964"/>
                  <a:gd name="T53" fmla="*/ 113 h 1474"/>
                  <a:gd name="T54" fmla="*/ 426 w 964"/>
                  <a:gd name="T55" fmla="*/ 57 h 1474"/>
                  <a:gd name="T56" fmla="*/ 397 w 964"/>
                  <a:gd name="T57" fmla="*/ 113 h 1474"/>
                  <a:gd name="T58" fmla="*/ 369 w 964"/>
                  <a:gd name="T59" fmla="*/ 85 h 1474"/>
                  <a:gd name="T60" fmla="*/ 340 w 964"/>
                  <a:gd name="T61" fmla="*/ 113 h 1474"/>
                  <a:gd name="T62" fmla="*/ 312 w 964"/>
                  <a:gd name="T63" fmla="*/ 57 h 1474"/>
                  <a:gd name="T64" fmla="*/ 199 w 964"/>
                  <a:gd name="T65" fmla="*/ 0 h 1474"/>
                  <a:gd name="T66" fmla="*/ 142 w 964"/>
                  <a:gd name="T67" fmla="*/ 28 h 1474"/>
                  <a:gd name="T68" fmla="*/ 142 w 964"/>
                  <a:gd name="T69" fmla="*/ 113 h 1474"/>
                  <a:gd name="T70" fmla="*/ 114 w 964"/>
                  <a:gd name="T71" fmla="*/ 113 h 1474"/>
                  <a:gd name="T72" fmla="*/ 85 w 964"/>
                  <a:gd name="T73" fmla="*/ 28 h 1474"/>
                  <a:gd name="T74" fmla="*/ 0 w 964"/>
                  <a:gd name="T75" fmla="*/ 85 h 1474"/>
                  <a:gd name="T76" fmla="*/ 57 w 964"/>
                  <a:gd name="T77" fmla="*/ 312 h 1474"/>
                  <a:gd name="T78" fmla="*/ 57 w 964"/>
                  <a:gd name="T79" fmla="*/ 397 h 1474"/>
                  <a:gd name="T80" fmla="*/ 170 w 964"/>
                  <a:gd name="T81" fmla="*/ 453 h 1474"/>
                  <a:gd name="T82" fmla="*/ 142 w 964"/>
                  <a:gd name="T83" fmla="*/ 538 h 1474"/>
                  <a:gd name="T84" fmla="*/ 170 w 964"/>
                  <a:gd name="T85" fmla="*/ 652 h 1474"/>
                  <a:gd name="T86" fmla="*/ 227 w 964"/>
                  <a:gd name="T87" fmla="*/ 652 h 1474"/>
                  <a:gd name="T88" fmla="*/ 227 w 964"/>
                  <a:gd name="T89" fmla="*/ 765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964" h="1474">
                    <a:moveTo>
                      <a:pt x="227" y="765"/>
                    </a:moveTo>
                    <a:lnTo>
                      <a:pt x="227" y="992"/>
                    </a:lnTo>
                    <a:lnTo>
                      <a:pt x="284" y="1105"/>
                    </a:lnTo>
                    <a:lnTo>
                      <a:pt x="284" y="1247"/>
                    </a:lnTo>
                    <a:lnTo>
                      <a:pt x="340" y="1304"/>
                    </a:lnTo>
                    <a:lnTo>
                      <a:pt x="397" y="1304"/>
                    </a:lnTo>
                    <a:lnTo>
                      <a:pt x="454" y="1389"/>
                    </a:lnTo>
                    <a:lnTo>
                      <a:pt x="567" y="1389"/>
                    </a:lnTo>
                    <a:lnTo>
                      <a:pt x="511" y="1474"/>
                    </a:lnTo>
                    <a:lnTo>
                      <a:pt x="652" y="1474"/>
                    </a:lnTo>
                    <a:lnTo>
                      <a:pt x="766" y="1389"/>
                    </a:lnTo>
                    <a:lnTo>
                      <a:pt x="822" y="1417"/>
                    </a:lnTo>
                    <a:lnTo>
                      <a:pt x="907" y="1304"/>
                    </a:lnTo>
                    <a:lnTo>
                      <a:pt x="936" y="1332"/>
                    </a:lnTo>
                    <a:lnTo>
                      <a:pt x="936" y="1134"/>
                    </a:lnTo>
                    <a:lnTo>
                      <a:pt x="907" y="1134"/>
                    </a:lnTo>
                    <a:lnTo>
                      <a:pt x="907" y="992"/>
                    </a:lnTo>
                    <a:lnTo>
                      <a:pt x="964" y="879"/>
                    </a:lnTo>
                    <a:lnTo>
                      <a:pt x="907" y="624"/>
                    </a:lnTo>
                    <a:lnTo>
                      <a:pt x="851" y="595"/>
                    </a:lnTo>
                    <a:lnTo>
                      <a:pt x="822" y="510"/>
                    </a:lnTo>
                    <a:lnTo>
                      <a:pt x="766" y="510"/>
                    </a:lnTo>
                    <a:lnTo>
                      <a:pt x="709" y="312"/>
                    </a:lnTo>
                    <a:lnTo>
                      <a:pt x="652" y="283"/>
                    </a:lnTo>
                    <a:lnTo>
                      <a:pt x="567" y="142"/>
                    </a:lnTo>
                    <a:lnTo>
                      <a:pt x="511" y="170"/>
                    </a:lnTo>
                    <a:lnTo>
                      <a:pt x="511" y="113"/>
                    </a:lnTo>
                    <a:lnTo>
                      <a:pt x="426" y="57"/>
                    </a:lnTo>
                    <a:lnTo>
                      <a:pt x="397" y="113"/>
                    </a:lnTo>
                    <a:lnTo>
                      <a:pt x="369" y="85"/>
                    </a:lnTo>
                    <a:lnTo>
                      <a:pt x="340" y="113"/>
                    </a:lnTo>
                    <a:lnTo>
                      <a:pt x="312" y="57"/>
                    </a:lnTo>
                    <a:lnTo>
                      <a:pt x="199" y="0"/>
                    </a:lnTo>
                    <a:lnTo>
                      <a:pt x="142" y="28"/>
                    </a:lnTo>
                    <a:lnTo>
                      <a:pt x="142" y="113"/>
                    </a:lnTo>
                    <a:lnTo>
                      <a:pt x="114" y="113"/>
                    </a:lnTo>
                    <a:lnTo>
                      <a:pt x="85" y="28"/>
                    </a:lnTo>
                    <a:lnTo>
                      <a:pt x="0" y="85"/>
                    </a:lnTo>
                    <a:lnTo>
                      <a:pt x="57" y="312"/>
                    </a:lnTo>
                    <a:lnTo>
                      <a:pt x="57" y="397"/>
                    </a:lnTo>
                    <a:lnTo>
                      <a:pt x="170" y="453"/>
                    </a:lnTo>
                    <a:lnTo>
                      <a:pt x="142" y="538"/>
                    </a:lnTo>
                    <a:lnTo>
                      <a:pt x="170" y="652"/>
                    </a:lnTo>
                    <a:lnTo>
                      <a:pt x="227" y="652"/>
                    </a:lnTo>
                    <a:lnTo>
                      <a:pt x="227" y="76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10" name="Freeform 946"/>
              <p:cNvSpPr>
                <a:spLocks/>
              </p:cNvSpPr>
              <p:nvPr/>
            </p:nvSpPr>
            <p:spPr bwMode="auto">
              <a:xfrm>
                <a:off x="3890" y="473"/>
                <a:ext cx="879" cy="1190"/>
              </a:xfrm>
              <a:custGeom>
                <a:avLst/>
                <a:gdLst>
                  <a:gd name="T0" fmla="*/ 652 w 879"/>
                  <a:gd name="T1" fmla="*/ 28 h 1190"/>
                  <a:gd name="T2" fmla="*/ 709 w 879"/>
                  <a:gd name="T3" fmla="*/ 255 h 1190"/>
                  <a:gd name="T4" fmla="*/ 709 w 879"/>
                  <a:gd name="T5" fmla="*/ 340 h 1190"/>
                  <a:gd name="T6" fmla="*/ 822 w 879"/>
                  <a:gd name="T7" fmla="*/ 396 h 1190"/>
                  <a:gd name="T8" fmla="*/ 794 w 879"/>
                  <a:gd name="T9" fmla="*/ 481 h 1190"/>
                  <a:gd name="T10" fmla="*/ 822 w 879"/>
                  <a:gd name="T11" fmla="*/ 595 h 1190"/>
                  <a:gd name="T12" fmla="*/ 879 w 879"/>
                  <a:gd name="T13" fmla="*/ 595 h 1190"/>
                  <a:gd name="T14" fmla="*/ 879 w 879"/>
                  <a:gd name="T15" fmla="*/ 708 h 1190"/>
                  <a:gd name="T16" fmla="*/ 766 w 879"/>
                  <a:gd name="T17" fmla="*/ 793 h 1190"/>
                  <a:gd name="T18" fmla="*/ 596 w 879"/>
                  <a:gd name="T19" fmla="*/ 1048 h 1190"/>
                  <a:gd name="T20" fmla="*/ 596 w 879"/>
                  <a:gd name="T21" fmla="*/ 1190 h 1190"/>
                  <a:gd name="T22" fmla="*/ 482 w 879"/>
                  <a:gd name="T23" fmla="*/ 1162 h 1190"/>
                  <a:gd name="T24" fmla="*/ 255 w 879"/>
                  <a:gd name="T25" fmla="*/ 1020 h 1190"/>
                  <a:gd name="T26" fmla="*/ 199 w 879"/>
                  <a:gd name="T27" fmla="*/ 935 h 1190"/>
                  <a:gd name="T28" fmla="*/ 142 w 879"/>
                  <a:gd name="T29" fmla="*/ 850 h 1190"/>
                  <a:gd name="T30" fmla="*/ 57 w 879"/>
                  <a:gd name="T31" fmla="*/ 822 h 1190"/>
                  <a:gd name="T32" fmla="*/ 85 w 879"/>
                  <a:gd name="T33" fmla="*/ 793 h 1190"/>
                  <a:gd name="T34" fmla="*/ 0 w 879"/>
                  <a:gd name="T35" fmla="*/ 737 h 1190"/>
                  <a:gd name="T36" fmla="*/ 29 w 879"/>
                  <a:gd name="T37" fmla="*/ 680 h 1190"/>
                  <a:gd name="T38" fmla="*/ 85 w 879"/>
                  <a:gd name="T39" fmla="*/ 652 h 1190"/>
                  <a:gd name="T40" fmla="*/ 142 w 879"/>
                  <a:gd name="T41" fmla="*/ 708 h 1190"/>
                  <a:gd name="T42" fmla="*/ 142 w 879"/>
                  <a:gd name="T43" fmla="*/ 652 h 1190"/>
                  <a:gd name="T44" fmla="*/ 57 w 879"/>
                  <a:gd name="T45" fmla="*/ 595 h 1190"/>
                  <a:gd name="T46" fmla="*/ 57 w 879"/>
                  <a:gd name="T47" fmla="*/ 538 h 1190"/>
                  <a:gd name="T48" fmla="*/ 255 w 879"/>
                  <a:gd name="T49" fmla="*/ 368 h 1190"/>
                  <a:gd name="T50" fmla="*/ 284 w 879"/>
                  <a:gd name="T51" fmla="*/ 396 h 1190"/>
                  <a:gd name="T52" fmla="*/ 340 w 879"/>
                  <a:gd name="T53" fmla="*/ 283 h 1190"/>
                  <a:gd name="T54" fmla="*/ 340 w 879"/>
                  <a:gd name="T55" fmla="*/ 198 h 1190"/>
                  <a:gd name="T56" fmla="*/ 425 w 879"/>
                  <a:gd name="T57" fmla="*/ 255 h 1190"/>
                  <a:gd name="T58" fmla="*/ 397 w 879"/>
                  <a:gd name="T59" fmla="*/ 170 h 1190"/>
                  <a:gd name="T60" fmla="*/ 454 w 879"/>
                  <a:gd name="T61" fmla="*/ 170 h 1190"/>
                  <a:gd name="T62" fmla="*/ 397 w 879"/>
                  <a:gd name="T63" fmla="*/ 113 h 1190"/>
                  <a:gd name="T64" fmla="*/ 454 w 879"/>
                  <a:gd name="T65" fmla="*/ 56 h 1190"/>
                  <a:gd name="T66" fmla="*/ 511 w 879"/>
                  <a:gd name="T67" fmla="*/ 85 h 1190"/>
                  <a:gd name="T68" fmla="*/ 539 w 879"/>
                  <a:gd name="T69" fmla="*/ 85 h 1190"/>
                  <a:gd name="T70" fmla="*/ 539 w 879"/>
                  <a:gd name="T71" fmla="*/ 0 h 1190"/>
                  <a:gd name="T72" fmla="*/ 596 w 879"/>
                  <a:gd name="T73" fmla="*/ 56 h 1190"/>
                  <a:gd name="T74" fmla="*/ 652 w 879"/>
                  <a:gd name="T75" fmla="*/ 28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879" h="1190">
                    <a:moveTo>
                      <a:pt x="652" y="28"/>
                    </a:moveTo>
                    <a:lnTo>
                      <a:pt x="709" y="255"/>
                    </a:lnTo>
                    <a:lnTo>
                      <a:pt x="709" y="340"/>
                    </a:lnTo>
                    <a:lnTo>
                      <a:pt x="822" y="396"/>
                    </a:lnTo>
                    <a:lnTo>
                      <a:pt x="794" y="481"/>
                    </a:lnTo>
                    <a:lnTo>
                      <a:pt x="822" y="595"/>
                    </a:lnTo>
                    <a:lnTo>
                      <a:pt x="879" y="595"/>
                    </a:lnTo>
                    <a:lnTo>
                      <a:pt x="879" y="708"/>
                    </a:lnTo>
                    <a:lnTo>
                      <a:pt x="766" y="793"/>
                    </a:lnTo>
                    <a:lnTo>
                      <a:pt x="596" y="1048"/>
                    </a:lnTo>
                    <a:lnTo>
                      <a:pt x="596" y="1190"/>
                    </a:lnTo>
                    <a:lnTo>
                      <a:pt x="482" y="1162"/>
                    </a:lnTo>
                    <a:lnTo>
                      <a:pt x="255" y="1020"/>
                    </a:lnTo>
                    <a:lnTo>
                      <a:pt x="199" y="935"/>
                    </a:lnTo>
                    <a:lnTo>
                      <a:pt x="142" y="850"/>
                    </a:lnTo>
                    <a:lnTo>
                      <a:pt x="57" y="822"/>
                    </a:lnTo>
                    <a:lnTo>
                      <a:pt x="85" y="793"/>
                    </a:lnTo>
                    <a:lnTo>
                      <a:pt x="0" y="737"/>
                    </a:lnTo>
                    <a:lnTo>
                      <a:pt x="29" y="680"/>
                    </a:lnTo>
                    <a:lnTo>
                      <a:pt x="85" y="652"/>
                    </a:lnTo>
                    <a:lnTo>
                      <a:pt x="142" y="708"/>
                    </a:lnTo>
                    <a:lnTo>
                      <a:pt x="142" y="652"/>
                    </a:lnTo>
                    <a:lnTo>
                      <a:pt x="57" y="595"/>
                    </a:lnTo>
                    <a:lnTo>
                      <a:pt x="57" y="538"/>
                    </a:lnTo>
                    <a:lnTo>
                      <a:pt x="255" y="368"/>
                    </a:lnTo>
                    <a:lnTo>
                      <a:pt x="284" y="396"/>
                    </a:lnTo>
                    <a:lnTo>
                      <a:pt x="340" y="283"/>
                    </a:lnTo>
                    <a:lnTo>
                      <a:pt x="340" y="198"/>
                    </a:lnTo>
                    <a:lnTo>
                      <a:pt x="425" y="255"/>
                    </a:lnTo>
                    <a:lnTo>
                      <a:pt x="397" y="170"/>
                    </a:lnTo>
                    <a:lnTo>
                      <a:pt x="454" y="170"/>
                    </a:lnTo>
                    <a:lnTo>
                      <a:pt x="397" y="113"/>
                    </a:lnTo>
                    <a:lnTo>
                      <a:pt x="454" y="56"/>
                    </a:lnTo>
                    <a:lnTo>
                      <a:pt x="511" y="85"/>
                    </a:lnTo>
                    <a:lnTo>
                      <a:pt x="539" y="85"/>
                    </a:lnTo>
                    <a:lnTo>
                      <a:pt x="539" y="0"/>
                    </a:lnTo>
                    <a:lnTo>
                      <a:pt x="596" y="56"/>
                    </a:lnTo>
                    <a:lnTo>
                      <a:pt x="652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13" name="Freeform 949"/>
              <p:cNvSpPr>
                <a:spLocks/>
              </p:cNvSpPr>
              <p:nvPr/>
            </p:nvSpPr>
            <p:spPr bwMode="auto">
              <a:xfrm>
                <a:off x="2076" y="2174"/>
                <a:ext cx="1474" cy="1190"/>
              </a:xfrm>
              <a:custGeom>
                <a:avLst/>
                <a:gdLst>
                  <a:gd name="T0" fmla="*/ 227 w 1474"/>
                  <a:gd name="T1" fmla="*/ 1162 h 1190"/>
                  <a:gd name="T2" fmla="*/ 283 w 1474"/>
                  <a:gd name="T3" fmla="*/ 1190 h 1190"/>
                  <a:gd name="T4" fmla="*/ 312 w 1474"/>
                  <a:gd name="T5" fmla="*/ 1162 h 1190"/>
                  <a:gd name="T6" fmla="*/ 368 w 1474"/>
                  <a:gd name="T7" fmla="*/ 1190 h 1190"/>
                  <a:gd name="T8" fmla="*/ 425 w 1474"/>
                  <a:gd name="T9" fmla="*/ 1048 h 1190"/>
                  <a:gd name="T10" fmla="*/ 539 w 1474"/>
                  <a:gd name="T11" fmla="*/ 878 h 1190"/>
                  <a:gd name="T12" fmla="*/ 510 w 1474"/>
                  <a:gd name="T13" fmla="*/ 822 h 1190"/>
                  <a:gd name="T14" fmla="*/ 567 w 1474"/>
                  <a:gd name="T15" fmla="*/ 793 h 1190"/>
                  <a:gd name="T16" fmla="*/ 652 w 1474"/>
                  <a:gd name="T17" fmla="*/ 793 h 1190"/>
                  <a:gd name="T18" fmla="*/ 680 w 1474"/>
                  <a:gd name="T19" fmla="*/ 680 h 1190"/>
                  <a:gd name="T20" fmla="*/ 737 w 1474"/>
                  <a:gd name="T21" fmla="*/ 680 h 1190"/>
                  <a:gd name="T22" fmla="*/ 737 w 1474"/>
                  <a:gd name="T23" fmla="*/ 623 h 1190"/>
                  <a:gd name="T24" fmla="*/ 850 w 1474"/>
                  <a:gd name="T25" fmla="*/ 623 h 1190"/>
                  <a:gd name="T26" fmla="*/ 879 w 1474"/>
                  <a:gd name="T27" fmla="*/ 510 h 1190"/>
                  <a:gd name="T28" fmla="*/ 935 w 1474"/>
                  <a:gd name="T29" fmla="*/ 538 h 1190"/>
                  <a:gd name="T30" fmla="*/ 1049 w 1474"/>
                  <a:gd name="T31" fmla="*/ 510 h 1190"/>
                  <a:gd name="T32" fmla="*/ 1077 w 1474"/>
                  <a:gd name="T33" fmla="*/ 652 h 1190"/>
                  <a:gd name="T34" fmla="*/ 1077 w 1474"/>
                  <a:gd name="T35" fmla="*/ 680 h 1190"/>
                  <a:gd name="T36" fmla="*/ 1134 w 1474"/>
                  <a:gd name="T37" fmla="*/ 680 h 1190"/>
                  <a:gd name="T38" fmla="*/ 1162 w 1474"/>
                  <a:gd name="T39" fmla="*/ 680 h 1190"/>
                  <a:gd name="T40" fmla="*/ 1162 w 1474"/>
                  <a:gd name="T41" fmla="*/ 737 h 1190"/>
                  <a:gd name="T42" fmla="*/ 1219 w 1474"/>
                  <a:gd name="T43" fmla="*/ 737 h 1190"/>
                  <a:gd name="T44" fmla="*/ 1247 w 1474"/>
                  <a:gd name="T45" fmla="*/ 822 h 1190"/>
                  <a:gd name="T46" fmla="*/ 1276 w 1474"/>
                  <a:gd name="T47" fmla="*/ 737 h 1190"/>
                  <a:gd name="T48" fmla="*/ 1474 w 1474"/>
                  <a:gd name="T49" fmla="*/ 567 h 1190"/>
                  <a:gd name="T50" fmla="*/ 1389 w 1474"/>
                  <a:gd name="T51" fmla="*/ 481 h 1190"/>
                  <a:gd name="T52" fmla="*/ 1446 w 1474"/>
                  <a:gd name="T53" fmla="*/ 425 h 1190"/>
                  <a:gd name="T54" fmla="*/ 1332 w 1474"/>
                  <a:gd name="T55" fmla="*/ 396 h 1190"/>
                  <a:gd name="T56" fmla="*/ 1332 w 1474"/>
                  <a:gd name="T57" fmla="*/ 311 h 1190"/>
                  <a:gd name="T58" fmla="*/ 1191 w 1474"/>
                  <a:gd name="T59" fmla="*/ 340 h 1190"/>
                  <a:gd name="T60" fmla="*/ 1134 w 1474"/>
                  <a:gd name="T61" fmla="*/ 226 h 1190"/>
                  <a:gd name="T62" fmla="*/ 1049 w 1474"/>
                  <a:gd name="T63" fmla="*/ 170 h 1190"/>
                  <a:gd name="T64" fmla="*/ 879 w 1474"/>
                  <a:gd name="T65" fmla="*/ 170 h 1190"/>
                  <a:gd name="T66" fmla="*/ 822 w 1474"/>
                  <a:gd name="T67" fmla="*/ 255 h 1190"/>
                  <a:gd name="T68" fmla="*/ 709 w 1474"/>
                  <a:gd name="T69" fmla="*/ 198 h 1190"/>
                  <a:gd name="T70" fmla="*/ 652 w 1474"/>
                  <a:gd name="T71" fmla="*/ 85 h 1190"/>
                  <a:gd name="T72" fmla="*/ 624 w 1474"/>
                  <a:gd name="T73" fmla="*/ 141 h 1190"/>
                  <a:gd name="T74" fmla="*/ 567 w 1474"/>
                  <a:gd name="T75" fmla="*/ 85 h 1190"/>
                  <a:gd name="T76" fmla="*/ 510 w 1474"/>
                  <a:gd name="T77" fmla="*/ 56 h 1190"/>
                  <a:gd name="T78" fmla="*/ 482 w 1474"/>
                  <a:gd name="T79" fmla="*/ 113 h 1190"/>
                  <a:gd name="T80" fmla="*/ 425 w 1474"/>
                  <a:gd name="T81" fmla="*/ 113 h 1190"/>
                  <a:gd name="T82" fmla="*/ 312 w 1474"/>
                  <a:gd name="T83" fmla="*/ 0 h 1190"/>
                  <a:gd name="T84" fmla="*/ 170 w 1474"/>
                  <a:gd name="T85" fmla="*/ 56 h 1190"/>
                  <a:gd name="T86" fmla="*/ 113 w 1474"/>
                  <a:gd name="T87" fmla="*/ 170 h 1190"/>
                  <a:gd name="T88" fmla="*/ 170 w 1474"/>
                  <a:gd name="T89" fmla="*/ 198 h 1190"/>
                  <a:gd name="T90" fmla="*/ 113 w 1474"/>
                  <a:gd name="T91" fmla="*/ 311 h 1190"/>
                  <a:gd name="T92" fmla="*/ 227 w 1474"/>
                  <a:gd name="T93" fmla="*/ 311 h 1190"/>
                  <a:gd name="T94" fmla="*/ 198 w 1474"/>
                  <a:gd name="T95" fmla="*/ 340 h 1190"/>
                  <a:gd name="T96" fmla="*/ 227 w 1474"/>
                  <a:gd name="T97" fmla="*/ 368 h 1190"/>
                  <a:gd name="T98" fmla="*/ 198 w 1474"/>
                  <a:gd name="T99" fmla="*/ 425 h 1190"/>
                  <a:gd name="T100" fmla="*/ 142 w 1474"/>
                  <a:gd name="T101" fmla="*/ 396 h 1190"/>
                  <a:gd name="T102" fmla="*/ 85 w 1474"/>
                  <a:gd name="T103" fmla="*/ 453 h 1190"/>
                  <a:gd name="T104" fmla="*/ 113 w 1474"/>
                  <a:gd name="T105" fmla="*/ 510 h 1190"/>
                  <a:gd name="T106" fmla="*/ 28 w 1474"/>
                  <a:gd name="T107" fmla="*/ 567 h 1190"/>
                  <a:gd name="T108" fmla="*/ 57 w 1474"/>
                  <a:gd name="T109" fmla="*/ 680 h 1190"/>
                  <a:gd name="T110" fmla="*/ 0 w 1474"/>
                  <a:gd name="T111" fmla="*/ 708 h 1190"/>
                  <a:gd name="T112" fmla="*/ 57 w 1474"/>
                  <a:gd name="T113" fmla="*/ 765 h 1190"/>
                  <a:gd name="T114" fmla="*/ 170 w 1474"/>
                  <a:gd name="T115" fmla="*/ 708 h 1190"/>
                  <a:gd name="T116" fmla="*/ 198 w 1474"/>
                  <a:gd name="T117" fmla="*/ 822 h 1190"/>
                  <a:gd name="T118" fmla="*/ 283 w 1474"/>
                  <a:gd name="T119" fmla="*/ 850 h 1190"/>
                  <a:gd name="T120" fmla="*/ 255 w 1474"/>
                  <a:gd name="T121" fmla="*/ 935 h 1190"/>
                  <a:gd name="T122" fmla="*/ 283 w 1474"/>
                  <a:gd name="T123" fmla="*/ 1020 h 1190"/>
                  <a:gd name="T124" fmla="*/ 227 w 1474"/>
                  <a:gd name="T125" fmla="*/ 1162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474" h="1190">
                    <a:moveTo>
                      <a:pt x="227" y="1162"/>
                    </a:moveTo>
                    <a:lnTo>
                      <a:pt x="283" y="1190"/>
                    </a:lnTo>
                    <a:lnTo>
                      <a:pt x="312" y="1162"/>
                    </a:lnTo>
                    <a:lnTo>
                      <a:pt x="368" y="1190"/>
                    </a:lnTo>
                    <a:lnTo>
                      <a:pt x="425" y="1048"/>
                    </a:lnTo>
                    <a:lnTo>
                      <a:pt x="539" y="878"/>
                    </a:lnTo>
                    <a:lnTo>
                      <a:pt x="510" y="822"/>
                    </a:lnTo>
                    <a:lnTo>
                      <a:pt x="567" y="793"/>
                    </a:lnTo>
                    <a:lnTo>
                      <a:pt x="652" y="793"/>
                    </a:lnTo>
                    <a:lnTo>
                      <a:pt x="680" y="680"/>
                    </a:lnTo>
                    <a:lnTo>
                      <a:pt x="737" y="680"/>
                    </a:lnTo>
                    <a:lnTo>
                      <a:pt x="737" y="623"/>
                    </a:lnTo>
                    <a:lnTo>
                      <a:pt x="850" y="623"/>
                    </a:lnTo>
                    <a:lnTo>
                      <a:pt x="879" y="510"/>
                    </a:lnTo>
                    <a:lnTo>
                      <a:pt x="935" y="538"/>
                    </a:lnTo>
                    <a:lnTo>
                      <a:pt x="1049" y="510"/>
                    </a:lnTo>
                    <a:lnTo>
                      <a:pt x="1077" y="652"/>
                    </a:lnTo>
                    <a:lnTo>
                      <a:pt x="1077" y="680"/>
                    </a:lnTo>
                    <a:lnTo>
                      <a:pt x="1134" y="680"/>
                    </a:lnTo>
                    <a:lnTo>
                      <a:pt x="1162" y="680"/>
                    </a:lnTo>
                    <a:lnTo>
                      <a:pt x="1162" y="737"/>
                    </a:lnTo>
                    <a:lnTo>
                      <a:pt x="1219" y="737"/>
                    </a:lnTo>
                    <a:lnTo>
                      <a:pt x="1247" y="822"/>
                    </a:lnTo>
                    <a:lnTo>
                      <a:pt x="1276" y="737"/>
                    </a:lnTo>
                    <a:lnTo>
                      <a:pt x="1474" y="567"/>
                    </a:lnTo>
                    <a:lnTo>
                      <a:pt x="1389" y="481"/>
                    </a:lnTo>
                    <a:lnTo>
                      <a:pt x="1446" y="425"/>
                    </a:lnTo>
                    <a:lnTo>
                      <a:pt x="1332" y="396"/>
                    </a:lnTo>
                    <a:lnTo>
                      <a:pt x="1332" y="311"/>
                    </a:lnTo>
                    <a:lnTo>
                      <a:pt x="1191" y="340"/>
                    </a:lnTo>
                    <a:lnTo>
                      <a:pt x="1134" y="226"/>
                    </a:lnTo>
                    <a:lnTo>
                      <a:pt x="1049" y="170"/>
                    </a:lnTo>
                    <a:lnTo>
                      <a:pt x="879" y="170"/>
                    </a:lnTo>
                    <a:lnTo>
                      <a:pt x="822" y="255"/>
                    </a:lnTo>
                    <a:lnTo>
                      <a:pt x="709" y="198"/>
                    </a:lnTo>
                    <a:lnTo>
                      <a:pt x="652" y="85"/>
                    </a:lnTo>
                    <a:lnTo>
                      <a:pt x="624" y="141"/>
                    </a:lnTo>
                    <a:lnTo>
                      <a:pt x="567" y="85"/>
                    </a:lnTo>
                    <a:lnTo>
                      <a:pt x="510" y="56"/>
                    </a:lnTo>
                    <a:lnTo>
                      <a:pt x="482" y="113"/>
                    </a:lnTo>
                    <a:lnTo>
                      <a:pt x="425" y="113"/>
                    </a:lnTo>
                    <a:lnTo>
                      <a:pt x="312" y="0"/>
                    </a:lnTo>
                    <a:lnTo>
                      <a:pt x="170" y="56"/>
                    </a:lnTo>
                    <a:lnTo>
                      <a:pt x="113" y="170"/>
                    </a:lnTo>
                    <a:lnTo>
                      <a:pt x="170" y="198"/>
                    </a:lnTo>
                    <a:lnTo>
                      <a:pt x="113" y="311"/>
                    </a:lnTo>
                    <a:lnTo>
                      <a:pt x="227" y="311"/>
                    </a:lnTo>
                    <a:lnTo>
                      <a:pt x="198" y="340"/>
                    </a:lnTo>
                    <a:lnTo>
                      <a:pt x="227" y="368"/>
                    </a:lnTo>
                    <a:lnTo>
                      <a:pt x="198" y="425"/>
                    </a:lnTo>
                    <a:lnTo>
                      <a:pt x="142" y="396"/>
                    </a:lnTo>
                    <a:lnTo>
                      <a:pt x="85" y="453"/>
                    </a:lnTo>
                    <a:lnTo>
                      <a:pt x="113" y="510"/>
                    </a:lnTo>
                    <a:lnTo>
                      <a:pt x="28" y="567"/>
                    </a:lnTo>
                    <a:lnTo>
                      <a:pt x="57" y="680"/>
                    </a:lnTo>
                    <a:lnTo>
                      <a:pt x="0" y="708"/>
                    </a:lnTo>
                    <a:lnTo>
                      <a:pt x="57" y="765"/>
                    </a:lnTo>
                    <a:lnTo>
                      <a:pt x="170" y="708"/>
                    </a:lnTo>
                    <a:lnTo>
                      <a:pt x="198" y="822"/>
                    </a:lnTo>
                    <a:lnTo>
                      <a:pt x="283" y="850"/>
                    </a:lnTo>
                    <a:lnTo>
                      <a:pt x="255" y="935"/>
                    </a:lnTo>
                    <a:lnTo>
                      <a:pt x="283" y="1020"/>
                    </a:lnTo>
                    <a:lnTo>
                      <a:pt x="227" y="116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15" name="Freeform 951"/>
              <p:cNvSpPr>
                <a:spLocks/>
              </p:cNvSpPr>
              <p:nvPr/>
            </p:nvSpPr>
            <p:spPr bwMode="auto">
              <a:xfrm>
                <a:off x="1537" y="841"/>
                <a:ext cx="1730" cy="1588"/>
              </a:xfrm>
              <a:custGeom>
                <a:avLst/>
                <a:gdLst>
                  <a:gd name="T0" fmla="*/ 114 w 1730"/>
                  <a:gd name="T1" fmla="*/ 1021 h 1588"/>
                  <a:gd name="T2" fmla="*/ 227 w 1730"/>
                  <a:gd name="T3" fmla="*/ 1106 h 1588"/>
                  <a:gd name="T4" fmla="*/ 425 w 1730"/>
                  <a:gd name="T5" fmla="*/ 1333 h 1588"/>
                  <a:gd name="T6" fmla="*/ 482 w 1730"/>
                  <a:gd name="T7" fmla="*/ 1418 h 1588"/>
                  <a:gd name="T8" fmla="*/ 652 w 1730"/>
                  <a:gd name="T9" fmla="*/ 1503 h 1588"/>
                  <a:gd name="T10" fmla="*/ 851 w 1730"/>
                  <a:gd name="T11" fmla="*/ 1333 h 1588"/>
                  <a:gd name="T12" fmla="*/ 992 w 1730"/>
                  <a:gd name="T13" fmla="*/ 1446 h 1588"/>
                  <a:gd name="T14" fmla="*/ 1049 w 1730"/>
                  <a:gd name="T15" fmla="*/ 1389 h 1588"/>
                  <a:gd name="T16" fmla="*/ 1163 w 1730"/>
                  <a:gd name="T17" fmla="*/ 1474 h 1588"/>
                  <a:gd name="T18" fmla="*/ 1248 w 1730"/>
                  <a:gd name="T19" fmla="*/ 1531 h 1588"/>
                  <a:gd name="T20" fmla="*/ 1418 w 1730"/>
                  <a:gd name="T21" fmla="*/ 1503 h 1588"/>
                  <a:gd name="T22" fmla="*/ 1446 w 1730"/>
                  <a:gd name="T23" fmla="*/ 1361 h 1588"/>
                  <a:gd name="T24" fmla="*/ 1446 w 1730"/>
                  <a:gd name="T25" fmla="*/ 1247 h 1588"/>
                  <a:gd name="T26" fmla="*/ 1616 w 1730"/>
                  <a:gd name="T27" fmla="*/ 1191 h 1588"/>
                  <a:gd name="T28" fmla="*/ 1588 w 1730"/>
                  <a:gd name="T29" fmla="*/ 1049 h 1588"/>
                  <a:gd name="T30" fmla="*/ 1531 w 1730"/>
                  <a:gd name="T31" fmla="*/ 907 h 1588"/>
                  <a:gd name="T32" fmla="*/ 1616 w 1730"/>
                  <a:gd name="T33" fmla="*/ 822 h 1588"/>
                  <a:gd name="T34" fmla="*/ 1588 w 1730"/>
                  <a:gd name="T35" fmla="*/ 482 h 1588"/>
                  <a:gd name="T36" fmla="*/ 1701 w 1730"/>
                  <a:gd name="T37" fmla="*/ 369 h 1588"/>
                  <a:gd name="T38" fmla="*/ 1616 w 1730"/>
                  <a:gd name="T39" fmla="*/ 113 h 1588"/>
                  <a:gd name="T40" fmla="*/ 1588 w 1730"/>
                  <a:gd name="T41" fmla="*/ 85 h 1588"/>
                  <a:gd name="T42" fmla="*/ 1503 w 1730"/>
                  <a:gd name="T43" fmla="*/ 113 h 1588"/>
                  <a:gd name="T44" fmla="*/ 1446 w 1730"/>
                  <a:gd name="T45" fmla="*/ 57 h 1588"/>
                  <a:gd name="T46" fmla="*/ 1276 w 1730"/>
                  <a:gd name="T47" fmla="*/ 0 h 1588"/>
                  <a:gd name="T48" fmla="*/ 1248 w 1730"/>
                  <a:gd name="T49" fmla="*/ 142 h 1588"/>
                  <a:gd name="T50" fmla="*/ 1219 w 1730"/>
                  <a:gd name="T51" fmla="*/ 255 h 1588"/>
                  <a:gd name="T52" fmla="*/ 1304 w 1730"/>
                  <a:gd name="T53" fmla="*/ 397 h 1588"/>
                  <a:gd name="T54" fmla="*/ 1219 w 1730"/>
                  <a:gd name="T55" fmla="*/ 595 h 1588"/>
                  <a:gd name="T56" fmla="*/ 1191 w 1730"/>
                  <a:gd name="T57" fmla="*/ 680 h 1588"/>
                  <a:gd name="T58" fmla="*/ 1021 w 1730"/>
                  <a:gd name="T59" fmla="*/ 652 h 1588"/>
                  <a:gd name="T60" fmla="*/ 907 w 1730"/>
                  <a:gd name="T61" fmla="*/ 652 h 1588"/>
                  <a:gd name="T62" fmla="*/ 681 w 1730"/>
                  <a:gd name="T63" fmla="*/ 624 h 1588"/>
                  <a:gd name="T64" fmla="*/ 539 w 1730"/>
                  <a:gd name="T65" fmla="*/ 567 h 1588"/>
                  <a:gd name="T66" fmla="*/ 340 w 1730"/>
                  <a:gd name="T67" fmla="*/ 624 h 1588"/>
                  <a:gd name="T68" fmla="*/ 0 w 1730"/>
                  <a:gd name="T69" fmla="*/ 822 h 1588"/>
                  <a:gd name="T70" fmla="*/ 29 w 1730"/>
                  <a:gd name="T71" fmla="*/ 936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730" h="1588">
                    <a:moveTo>
                      <a:pt x="29" y="936"/>
                    </a:moveTo>
                    <a:lnTo>
                      <a:pt x="114" y="1021"/>
                    </a:lnTo>
                    <a:lnTo>
                      <a:pt x="114" y="1106"/>
                    </a:lnTo>
                    <a:lnTo>
                      <a:pt x="227" y="1106"/>
                    </a:lnTo>
                    <a:lnTo>
                      <a:pt x="312" y="1247"/>
                    </a:lnTo>
                    <a:lnTo>
                      <a:pt x="425" y="1333"/>
                    </a:lnTo>
                    <a:lnTo>
                      <a:pt x="425" y="1389"/>
                    </a:lnTo>
                    <a:lnTo>
                      <a:pt x="482" y="1418"/>
                    </a:lnTo>
                    <a:lnTo>
                      <a:pt x="511" y="1503"/>
                    </a:lnTo>
                    <a:lnTo>
                      <a:pt x="652" y="1503"/>
                    </a:lnTo>
                    <a:lnTo>
                      <a:pt x="709" y="1389"/>
                    </a:lnTo>
                    <a:lnTo>
                      <a:pt x="851" y="1333"/>
                    </a:lnTo>
                    <a:lnTo>
                      <a:pt x="964" y="1446"/>
                    </a:lnTo>
                    <a:lnTo>
                      <a:pt x="992" y="1446"/>
                    </a:lnTo>
                    <a:lnTo>
                      <a:pt x="1021" y="1446"/>
                    </a:lnTo>
                    <a:lnTo>
                      <a:pt x="1049" y="1389"/>
                    </a:lnTo>
                    <a:lnTo>
                      <a:pt x="1106" y="1418"/>
                    </a:lnTo>
                    <a:lnTo>
                      <a:pt x="1163" y="1474"/>
                    </a:lnTo>
                    <a:lnTo>
                      <a:pt x="1191" y="1418"/>
                    </a:lnTo>
                    <a:lnTo>
                      <a:pt x="1248" y="1531"/>
                    </a:lnTo>
                    <a:lnTo>
                      <a:pt x="1361" y="1588"/>
                    </a:lnTo>
                    <a:lnTo>
                      <a:pt x="1418" y="1503"/>
                    </a:lnTo>
                    <a:lnTo>
                      <a:pt x="1474" y="1389"/>
                    </a:lnTo>
                    <a:lnTo>
                      <a:pt x="1446" y="1361"/>
                    </a:lnTo>
                    <a:lnTo>
                      <a:pt x="1474" y="1247"/>
                    </a:lnTo>
                    <a:lnTo>
                      <a:pt x="1446" y="1247"/>
                    </a:lnTo>
                    <a:lnTo>
                      <a:pt x="1474" y="1191"/>
                    </a:lnTo>
                    <a:lnTo>
                      <a:pt x="1616" y="1191"/>
                    </a:lnTo>
                    <a:lnTo>
                      <a:pt x="1616" y="1134"/>
                    </a:lnTo>
                    <a:lnTo>
                      <a:pt x="1588" y="1049"/>
                    </a:lnTo>
                    <a:lnTo>
                      <a:pt x="1559" y="964"/>
                    </a:lnTo>
                    <a:lnTo>
                      <a:pt x="1531" y="907"/>
                    </a:lnTo>
                    <a:lnTo>
                      <a:pt x="1531" y="822"/>
                    </a:lnTo>
                    <a:lnTo>
                      <a:pt x="1616" y="822"/>
                    </a:lnTo>
                    <a:lnTo>
                      <a:pt x="1701" y="709"/>
                    </a:lnTo>
                    <a:lnTo>
                      <a:pt x="1588" y="482"/>
                    </a:lnTo>
                    <a:lnTo>
                      <a:pt x="1616" y="397"/>
                    </a:lnTo>
                    <a:lnTo>
                      <a:pt x="1701" y="369"/>
                    </a:lnTo>
                    <a:lnTo>
                      <a:pt x="1730" y="227"/>
                    </a:lnTo>
                    <a:lnTo>
                      <a:pt x="1616" y="113"/>
                    </a:lnTo>
                    <a:lnTo>
                      <a:pt x="1616" y="28"/>
                    </a:lnTo>
                    <a:lnTo>
                      <a:pt x="1588" y="85"/>
                    </a:lnTo>
                    <a:lnTo>
                      <a:pt x="1559" y="57"/>
                    </a:lnTo>
                    <a:lnTo>
                      <a:pt x="1503" y="113"/>
                    </a:lnTo>
                    <a:lnTo>
                      <a:pt x="1418" y="85"/>
                    </a:lnTo>
                    <a:lnTo>
                      <a:pt x="1446" y="57"/>
                    </a:lnTo>
                    <a:lnTo>
                      <a:pt x="1333" y="0"/>
                    </a:lnTo>
                    <a:lnTo>
                      <a:pt x="1276" y="0"/>
                    </a:lnTo>
                    <a:lnTo>
                      <a:pt x="1219" y="85"/>
                    </a:lnTo>
                    <a:lnTo>
                      <a:pt x="1248" y="142"/>
                    </a:lnTo>
                    <a:lnTo>
                      <a:pt x="1219" y="170"/>
                    </a:lnTo>
                    <a:lnTo>
                      <a:pt x="1219" y="255"/>
                    </a:lnTo>
                    <a:lnTo>
                      <a:pt x="1304" y="340"/>
                    </a:lnTo>
                    <a:lnTo>
                      <a:pt x="1304" y="397"/>
                    </a:lnTo>
                    <a:lnTo>
                      <a:pt x="1191" y="510"/>
                    </a:lnTo>
                    <a:lnTo>
                      <a:pt x="1219" y="595"/>
                    </a:lnTo>
                    <a:lnTo>
                      <a:pt x="1248" y="624"/>
                    </a:lnTo>
                    <a:lnTo>
                      <a:pt x="1191" y="680"/>
                    </a:lnTo>
                    <a:lnTo>
                      <a:pt x="1163" y="652"/>
                    </a:lnTo>
                    <a:lnTo>
                      <a:pt x="1021" y="652"/>
                    </a:lnTo>
                    <a:lnTo>
                      <a:pt x="992" y="709"/>
                    </a:lnTo>
                    <a:lnTo>
                      <a:pt x="907" y="652"/>
                    </a:lnTo>
                    <a:lnTo>
                      <a:pt x="709" y="652"/>
                    </a:lnTo>
                    <a:lnTo>
                      <a:pt x="681" y="624"/>
                    </a:lnTo>
                    <a:lnTo>
                      <a:pt x="596" y="624"/>
                    </a:lnTo>
                    <a:lnTo>
                      <a:pt x="539" y="567"/>
                    </a:lnTo>
                    <a:lnTo>
                      <a:pt x="454" y="624"/>
                    </a:lnTo>
                    <a:lnTo>
                      <a:pt x="340" y="624"/>
                    </a:lnTo>
                    <a:lnTo>
                      <a:pt x="199" y="709"/>
                    </a:lnTo>
                    <a:lnTo>
                      <a:pt x="0" y="822"/>
                    </a:lnTo>
                    <a:lnTo>
                      <a:pt x="57" y="907"/>
                    </a:lnTo>
                    <a:lnTo>
                      <a:pt x="29" y="93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2216" name="Freeform 952"/>
              <p:cNvSpPr>
                <a:spLocks/>
              </p:cNvSpPr>
              <p:nvPr/>
            </p:nvSpPr>
            <p:spPr bwMode="auto">
              <a:xfrm>
                <a:off x="4939" y="132"/>
                <a:ext cx="340" cy="170"/>
              </a:xfrm>
              <a:custGeom>
                <a:avLst/>
                <a:gdLst>
                  <a:gd name="T0" fmla="*/ 0 w 340"/>
                  <a:gd name="T1" fmla="*/ 142 h 170"/>
                  <a:gd name="T2" fmla="*/ 142 w 340"/>
                  <a:gd name="T3" fmla="*/ 142 h 170"/>
                  <a:gd name="T4" fmla="*/ 199 w 340"/>
                  <a:gd name="T5" fmla="*/ 170 h 170"/>
                  <a:gd name="T6" fmla="*/ 340 w 340"/>
                  <a:gd name="T7" fmla="*/ 29 h 170"/>
                  <a:gd name="T8" fmla="*/ 170 w 340"/>
                  <a:gd name="T9" fmla="*/ 0 h 170"/>
                  <a:gd name="T10" fmla="*/ 114 w 340"/>
                  <a:gd name="T11" fmla="*/ 57 h 170"/>
                  <a:gd name="T12" fmla="*/ 85 w 340"/>
                  <a:gd name="T13" fmla="*/ 57 h 170"/>
                  <a:gd name="T14" fmla="*/ 0 w 340"/>
                  <a:gd name="T15" fmla="*/ 142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0" h="170">
                    <a:moveTo>
                      <a:pt x="0" y="142"/>
                    </a:moveTo>
                    <a:lnTo>
                      <a:pt x="142" y="142"/>
                    </a:lnTo>
                    <a:lnTo>
                      <a:pt x="199" y="170"/>
                    </a:lnTo>
                    <a:lnTo>
                      <a:pt x="340" y="29"/>
                    </a:lnTo>
                    <a:lnTo>
                      <a:pt x="170" y="0"/>
                    </a:lnTo>
                    <a:lnTo>
                      <a:pt x="114" y="57"/>
                    </a:lnTo>
                    <a:lnTo>
                      <a:pt x="85" y="57"/>
                    </a:lnTo>
                    <a:lnTo>
                      <a:pt x="0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2266376" y="251850"/>
              <a:ext cx="7849414" cy="7873669"/>
              <a:chOff x="2266376" y="251850"/>
              <a:chExt cx="7849414" cy="7873669"/>
            </a:xfrm>
          </p:grpSpPr>
          <p:sp>
            <p:nvSpPr>
              <p:cNvPr id="56" name="正方形/長方形 55"/>
              <p:cNvSpPr/>
              <p:nvPr/>
            </p:nvSpPr>
            <p:spPr>
              <a:xfrm>
                <a:off x="7588243" y="51609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大分市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3940771" y="40205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玖珠町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4312026" y="51643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九重町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6698676" y="35339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日出町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8136094" y="2518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姫島村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7798539" y="18272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国東市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6473835" y="710019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豊後大野市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5680076" y="50770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由布市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5388415" y="28500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宇佐市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6796088" y="27345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杵築市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6326779" y="1609030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豊後高田市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5114022" y="69390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竹田市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9187331" y="62215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津久見市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8268140" y="63539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臼杵市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8597901" y="78177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佐伯市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2266376" y="457517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日田市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3569515" y="270809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中津市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6228776" y="42863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別府市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0292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720850" y="209550"/>
            <a:ext cx="9631363" cy="9182100"/>
            <a:chOff x="1720850" y="209550"/>
            <a:chExt cx="9631363" cy="9182100"/>
          </a:xfrm>
        </p:grpSpPr>
        <p:grpSp>
          <p:nvGrpSpPr>
            <p:cNvPr id="11100" name="Group 860"/>
            <p:cNvGrpSpPr>
              <a:grpSpLocks/>
            </p:cNvGrpSpPr>
            <p:nvPr/>
          </p:nvGrpSpPr>
          <p:grpSpPr bwMode="auto">
            <a:xfrm>
              <a:off x="1720850" y="209550"/>
              <a:ext cx="9631363" cy="9182100"/>
              <a:chOff x="1084" y="132"/>
              <a:chExt cx="6067" cy="5784"/>
            </a:xfrm>
          </p:grpSpPr>
          <p:sp>
            <p:nvSpPr>
              <p:cNvPr id="11074" name="Freeform 834"/>
              <p:cNvSpPr>
                <a:spLocks/>
              </p:cNvSpPr>
              <p:nvPr/>
            </p:nvSpPr>
            <p:spPr bwMode="auto">
              <a:xfrm>
                <a:off x="3748" y="2400"/>
                <a:ext cx="681" cy="737"/>
              </a:xfrm>
              <a:custGeom>
                <a:avLst/>
                <a:gdLst>
                  <a:gd name="T0" fmla="*/ 568 w 681"/>
                  <a:gd name="T1" fmla="*/ 0 h 737"/>
                  <a:gd name="T2" fmla="*/ 341 w 681"/>
                  <a:gd name="T3" fmla="*/ 0 h 737"/>
                  <a:gd name="T4" fmla="*/ 341 w 681"/>
                  <a:gd name="T5" fmla="*/ 57 h 737"/>
                  <a:gd name="T6" fmla="*/ 171 w 681"/>
                  <a:gd name="T7" fmla="*/ 57 h 737"/>
                  <a:gd name="T8" fmla="*/ 171 w 681"/>
                  <a:gd name="T9" fmla="*/ 0 h 737"/>
                  <a:gd name="T10" fmla="*/ 114 w 681"/>
                  <a:gd name="T11" fmla="*/ 0 h 737"/>
                  <a:gd name="T12" fmla="*/ 114 w 681"/>
                  <a:gd name="T13" fmla="*/ 170 h 737"/>
                  <a:gd name="T14" fmla="*/ 227 w 681"/>
                  <a:gd name="T15" fmla="*/ 170 h 737"/>
                  <a:gd name="T16" fmla="*/ 227 w 681"/>
                  <a:gd name="T17" fmla="*/ 284 h 737"/>
                  <a:gd name="T18" fmla="*/ 171 w 681"/>
                  <a:gd name="T19" fmla="*/ 284 h 737"/>
                  <a:gd name="T20" fmla="*/ 171 w 681"/>
                  <a:gd name="T21" fmla="*/ 397 h 737"/>
                  <a:gd name="T22" fmla="*/ 57 w 681"/>
                  <a:gd name="T23" fmla="*/ 397 h 737"/>
                  <a:gd name="T24" fmla="*/ 57 w 681"/>
                  <a:gd name="T25" fmla="*/ 567 h 737"/>
                  <a:gd name="T26" fmla="*/ 0 w 681"/>
                  <a:gd name="T27" fmla="*/ 567 h 737"/>
                  <a:gd name="T28" fmla="*/ 0 w 681"/>
                  <a:gd name="T29" fmla="*/ 681 h 737"/>
                  <a:gd name="T30" fmla="*/ 57 w 681"/>
                  <a:gd name="T31" fmla="*/ 681 h 737"/>
                  <a:gd name="T32" fmla="*/ 57 w 681"/>
                  <a:gd name="T33" fmla="*/ 737 h 737"/>
                  <a:gd name="T34" fmla="*/ 171 w 681"/>
                  <a:gd name="T35" fmla="*/ 737 h 737"/>
                  <a:gd name="T36" fmla="*/ 171 w 681"/>
                  <a:gd name="T37" fmla="*/ 681 h 737"/>
                  <a:gd name="T38" fmla="*/ 227 w 681"/>
                  <a:gd name="T39" fmla="*/ 681 h 737"/>
                  <a:gd name="T40" fmla="*/ 227 w 681"/>
                  <a:gd name="T41" fmla="*/ 624 h 737"/>
                  <a:gd name="T42" fmla="*/ 284 w 681"/>
                  <a:gd name="T43" fmla="*/ 624 h 737"/>
                  <a:gd name="T44" fmla="*/ 284 w 681"/>
                  <a:gd name="T45" fmla="*/ 681 h 737"/>
                  <a:gd name="T46" fmla="*/ 341 w 681"/>
                  <a:gd name="T47" fmla="*/ 681 h 737"/>
                  <a:gd name="T48" fmla="*/ 341 w 681"/>
                  <a:gd name="T49" fmla="*/ 624 h 737"/>
                  <a:gd name="T50" fmla="*/ 397 w 681"/>
                  <a:gd name="T51" fmla="*/ 624 h 737"/>
                  <a:gd name="T52" fmla="*/ 397 w 681"/>
                  <a:gd name="T53" fmla="*/ 681 h 737"/>
                  <a:gd name="T54" fmla="*/ 454 w 681"/>
                  <a:gd name="T55" fmla="*/ 681 h 737"/>
                  <a:gd name="T56" fmla="*/ 454 w 681"/>
                  <a:gd name="T57" fmla="*/ 737 h 737"/>
                  <a:gd name="T58" fmla="*/ 511 w 681"/>
                  <a:gd name="T59" fmla="*/ 737 h 737"/>
                  <a:gd name="T60" fmla="*/ 511 w 681"/>
                  <a:gd name="T61" fmla="*/ 681 h 737"/>
                  <a:gd name="T62" fmla="*/ 568 w 681"/>
                  <a:gd name="T63" fmla="*/ 681 h 737"/>
                  <a:gd name="T64" fmla="*/ 568 w 681"/>
                  <a:gd name="T65" fmla="*/ 737 h 737"/>
                  <a:gd name="T66" fmla="*/ 624 w 681"/>
                  <a:gd name="T67" fmla="*/ 737 h 737"/>
                  <a:gd name="T68" fmla="*/ 624 w 681"/>
                  <a:gd name="T69" fmla="*/ 567 h 737"/>
                  <a:gd name="T70" fmla="*/ 681 w 681"/>
                  <a:gd name="T71" fmla="*/ 567 h 737"/>
                  <a:gd name="T72" fmla="*/ 681 w 681"/>
                  <a:gd name="T73" fmla="*/ 454 h 737"/>
                  <a:gd name="T74" fmla="*/ 624 w 681"/>
                  <a:gd name="T75" fmla="*/ 454 h 737"/>
                  <a:gd name="T76" fmla="*/ 624 w 681"/>
                  <a:gd name="T77" fmla="*/ 284 h 737"/>
                  <a:gd name="T78" fmla="*/ 568 w 681"/>
                  <a:gd name="T79" fmla="*/ 284 h 737"/>
                  <a:gd name="T80" fmla="*/ 568 w 681"/>
                  <a:gd name="T81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681" h="737">
                    <a:moveTo>
                      <a:pt x="568" y="0"/>
                    </a:moveTo>
                    <a:lnTo>
                      <a:pt x="341" y="0"/>
                    </a:lnTo>
                    <a:lnTo>
                      <a:pt x="341" y="57"/>
                    </a:lnTo>
                    <a:lnTo>
                      <a:pt x="171" y="57"/>
                    </a:lnTo>
                    <a:lnTo>
                      <a:pt x="171" y="0"/>
                    </a:lnTo>
                    <a:lnTo>
                      <a:pt x="114" y="0"/>
                    </a:lnTo>
                    <a:lnTo>
                      <a:pt x="114" y="170"/>
                    </a:lnTo>
                    <a:lnTo>
                      <a:pt x="227" y="170"/>
                    </a:lnTo>
                    <a:lnTo>
                      <a:pt x="227" y="284"/>
                    </a:lnTo>
                    <a:lnTo>
                      <a:pt x="171" y="284"/>
                    </a:lnTo>
                    <a:lnTo>
                      <a:pt x="171" y="397"/>
                    </a:lnTo>
                    <a:lnTo>
                      <a:pt x="57" y="397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57" y="737"/>
                    </a:lnTo>
                    <a:lnTo>
                      <a:pt x="171" y="737"/>
                    </a:lnTo>
                    <a:lnTo>
                      <a:pt x="171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284" y="624"/>
                    </a:lnTo>
                    <a:lnTo>
                      <a:pt x="284" y="681"/>
                    </a:lnTo>
                    <a:lnTo>
                      <a:pt x="341" y="681"/>
                    </a:lnTo>
                    <a:lnTo>
                      <a:pt x="341" y="624"/>
                    </a:lnTo>
                    <a:lnTo>
                      <a:pt x="397" y="624"/>
                    </a:lnTo>
                    <a:lnTo>
                      <a:pt x="397" y="681"/>
                    </a:lnTo>
                    <a:lnTo>
                      <a:pt x="454" y="681"/>
                    </a:lnTo>
                    <a:lnTo>
                      <a:pt x="454" y="737"/>
                    </a:lnTo>
                    <a:lnTo>
                      <a:pt x="511" y="737"/>
                    </a:lnTo>
                    <a:lnTo>
                      <a:pt x="511" y="681"/>
                    </a:lnTo>
                    <a:lnTo>
                      <a:pt x="568" y="681"/>
                    </a:lnTo>
                    <a:lnTo>
                      <a:pt x="568" y="737"/>
                    </a:lnTo>
                    <a:lnTo>
                      <a:pt x="624" y="737"/>
                    </a:lnTo>
                    <a:lnTo>
                      <a:pt x="624" y="567"/>
                    </a:lnTo>
                    <a:lnTo>
                      <a:pt x="681" y="567"/>
                    </a:lnTo>
                    <a:lnTo>
                      <a:pt x="681" y="454"/>
                    </a:lnTo>
                    <a:lnTo>
                      <a:pt x="624" y="454"/>
                    </a:lnTo>
                    <a:lnTo>
                      <a:pt x="624" y="284"/>
                    </a:lnTo>
                    <a:lnTo>
                      <a:pt x="568" y="284"/>
                    </a:lnTo>
                    <a:lnTo>
                      <a:pt x="56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75" name="Freeform 835"/>
              <p:cNvSpPr>
                <a:spLocks/>
              </p:cNvSpPr>
              <p:nvPr/>
            </p:nvSpPr>
            <p:spPr bwMode="auto">
              <a:xfrm>
                <a:off x="3919" y="1947"/>
                <a:ext cx="964" cy="510"/>
              </a:xfrm>
              <a:custGeom>
                <a:avLst/>
                <a:gdLst>
                  <a:gd name="T0" fmla="*/ 0 w 964"/>
                  <a:gd name="T1" fmla="*/ 453 h 510"/>
                  <a:gd name="T2" fmla="*/ 0 w 964"/>
                  <a:gd name="T3" fmla="*/ 510 h 510"/>
                  <a:gd name="T4" fmla="*/ 170 w 964"/>
                  <a:gd name="T5" fmla="*/ 510 h 510"/>
                  <a:gd name="T6" fmla="*/ 170 w 964"/>
                  <a:gd name="T7" fmla="*/ 453 h 510"/>
                  <a:gd name="T8" fmla="*/ 397 w 964"/>
                  <a:gd name="T9" fmla="*/ 453 h 510"/>
                  <a:gd name="T10" fmla="*/ 397 w 964"/>
                  <a:gd name="T11" fmla="*/ 397 h 510"/>
                  <a:gd name="T12" fmla="*/ 510 w 964"/>
                  <a:gd name="T13" fmla="*/ 397 h 510"/>
                  <a:gd name="T14" fmla="*/ 510 w 964"/>
                  <a:gd name="T15" fmla="*/ 340 h 510"/>
                  <a:gd name="T16" fmla="*/ 623 w 964"/>
                  <a:gd name="T17" fmla="*/ 340 h 510"/>
                  <a:gd name="T18" fmla="*/ 623 w 964"/>
                  <a:gd name="T19" fmla="*/ 453 h 510"/>
                  <a:gd name="T20" fmla="*/ 737 w 964"/>
                  <a:gd name="T21" fmla="*/ 453 h 510"/>
                  <a:gd name="T22" fmla="*/ 737 w 964"/>
                  <a:gd name="T23" fmla="*/ 510 h 510"/>
                  <a:gd name="T24" fmla="*/ 907 w 964"/>
                  <a:gd name="T25" fmla="*/ 510 h 510"/>
                  <a:gd name="T26" fmla="*/ 907 w 964"/>
                  <a:gd name="T27" fmla="*/ 340 h 510"/>
                  <a:gd name="T28" fmla="*/ 964 w 964"/>
                  <a:gd name="T29" fmla="*/ 340 h 510"/>
                  <a:gd name="T30" fmla="*/ 964 w 964"/>
                  <a:gd name="T31" fmla="*/ 226 h 510"/>
                  <a:gd name="T32" fmla="*/ 737 w 964"/>
                  <a:gd name="T33" fmla="*/ 226 h 510"/>
                  <a:gd name="T34" fmla="*/ 737 w 964"/>
                  <a:gd name="T35" fmla="*/ 170 h 510"/>
                  <a:gd name="T36" fmla="*/ 680 w 964"/>
                  <a:gd name="T37" fmla="*/ 170 h 510"/>
                  <a:gd name="T38" fmla="*/ 680 w 964"/>
                  <a:gd name="T39" fmla="*/ 0 h 510"/>
                  <a:gd name="T40" fmla="*/ 623 w 964"/>
                  <a:gd name="T41" fmla="*/ 0 h 510"/>
                  <a:gd name="T42" fmla="*/ 623 w 964"/>
                  <a:gd name="T43" fmla="*/ 56 h 510"/>
                  <a:gd name="T44" fmla="*/ 567 w 964"/>
                  <a:gd name="T45" fmla="*/ 56 h 510"/>
                  <a:gd name="T46" fmla="*/ 567 w 964"/>
                  <a:gd name="T47" fmla="*/ 113 h 510"/>
                  <a:gd name="T48" fmla="*/ 510 w 964"/>
                  <a:gd name="T49" fmla="*/ 113 h 510"/>
                  <a:gd name="T50" fmla="*/ 510 w 964"/>
                  <a:gd name="T51" fmla="*/ 170 h 510"/>
                  <a:gd name="T52" fmla="*/ 453 w 964"/>
                  <a:gd name="T53" fmla="*/ 170 h 510"/>
                  <a:gd name="T54" fmla="*/ 453 w 964"/>
                  <a:gd name="T55" fmla="*/ 226 h 510"/>
                  <a:gd name="T56" fmla="*/ 170 w 964"/>
                  <a:gd name="T57" fmla="*/ 226 h 510"/>
                  <a:gd name="T58" fmla="*/ 170 w 964"/>
                  <a:gd name="T59" fmla="*/ 340 h 510"/>
                  <a:gd name="T60" fmla="*/ 113 w 964"/>
                  <a:gd name="T61" fmla="*/ 340 h 510"/>
                  <a:gd name="T62" fmla="*/ 113 w 964"/>
                  <a:gd name="T63" fmla="*/ 397 h 510"/>
                  <a:gd name="T64" fmla="*/ 56 w 964"/>
                  <a:gd name="T65" fmla="*/ 397 h 510"/>
                  <a:gd name="T66" fmla="*/ 56 w 964"/>
                  <a:gd name="T67" fmla="*/ 453 h 510"/>
                  <a:gd name="T68" fmla="*/ 0 w 964"/>
                  <a:gd name="T69" fmla="*/ 453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4" h="510">
                    <a:moveTo>
                      <a:pt x="0" y="453"/>
                    </a:moveTo>
                    <a:lnTo>
                      <a:pt x="0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397" y="453"/>
                    </a:lnTo>
                    <a:lnTo>
                      <a:pt x="397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623" y="340"/>
                    </a:lnTo>
                    <a:lnTo>
                      <a:pt x="623" y="453"/>
                    </a:lnTo>
                    <a:lnTo>
                      <a:pt x="737" y="453"/>
                    </a:lnTo>
                    <a:lnTo>
                      <a:pt x="737" y="510"/>
                    </a:lnTo>
                    <a:lnTo>
                      <a:pt x="907" y="510"/>
                    </a:lnTo>
                    <a:lnTo>
                      <a:pt x="907" y="340"/>
                    </a:lnTo>
                    <a:lnTo>
                      <a:pt x="964" y="340"/>
                    </a:lnTo>
                    <a:lnTo>
                      <a:pt x="964" y="226"/>
                    </a:lnTo>
                    <a:lnTo>
                      <a:pt x="737" y="226"/>
                    </a:lnTo>
                    <a:lnTo>
                      <a:pt x="737" y="170"/>
                    </a:lnTo>
                    <a:lnTo>
                      <a:pt x="680" y="170"/>
                    </a:lnTo>
                    <a:lnTo>
                      <a:pt x="680" y="0"/>
                    </a:lnTo>
                    <a:lnTo>
                      <a:pt x="623" y="0"/>
                    </a:lnTo>
                    <a:lnTo>
                      <a:pt x="623" y="56"/>
                    </a:lnTo>
                    <a:lnTo>
                      <a:pt x="567" y="56"/>
                    </a:lnTo>
                    <a:lnTo>
                      <a:pt x="567" y="113"/>
                    </a:lnTo>
                    <a:lnTo>
                      <a:pt x="510" y="113"/>
                    </a:lnTo>
                    <a:lnTo>
                      <a:pt x="510" y="170"/>
                    </a:lnTo>
                    <a:lnTo>
                      <a:pt x="453" y="170"/>
                    </a:lnTo>
                    <a:lnTo>
                      <a:pt x="453" y="226"/>
                    </a:lnTo>
                    <a:lnTo>
                      <a:pt x="170" y="226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6" y="397"/>
                    </a:lnTo>
                    <a:lnTo>
                      <a:pt x="56" y="453"/>
                    </a:lnTo>
                    <a:lnTo>
                      <a:pt x="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76" name="Freeform 836"/>
              <p:cNvSpPr>
                <a:spLocks/>
              </p:cNvSpPr>
              <p:nvPr/>
            </p:nvSpPr>
            <p:spPr bwMode="auto">
              <a:xfrm>
                <a:off x="3578" y="3761"/>
                <a:ext cx="1588" cy="1815"/>
              </a:xfrm>
              <a:custGeom>
                <a:avLst/>
                <a:gdLst>
                  <a:gd name="T0" fmla="*/ 0 w 1588"/>
                  <a:gd name="T1" fmla="*/ 1758 h 1815"/>
                  <a:gd name="T2" fmla="*/ 57 w 1588"/>
                  <a:gd name="T3" fmla="*/ 1815 h 1815"/>
                  <a:gd name="T4" fmla="*/ 114 w 1588"/>
                  <a:gd name="T5" fmla="*/ 1758 h 1815"/>
                  <a:gd name="T6" fmla="*/ 397 w 1588"/>
                  <a:gd name="T7" fmla="*/ 1701 h 1815"/>
                  <a:gd name="T8" fmla="*/ 454 w 1588"/>
                  <a:gd name="T9" fmla="*/ 1644 h 1815"/>
                  <a:gd name="T10" fmla="*/ 567 w 1588"/>
                  <a:gd name="T11" fmla="*/ 1588 h 1815"/>
                  <a:gd name="T12" fmla="*/ 681 w 1588"/>
                  <a:gd name="T13" fmla="*/ 1531 h 1815"/>
                  <a:gd name="T14" fmla="*/ 738 w 1588"/>
                  <a:gd name="T15" fmla="*/ 1474 h 1815"/>
                  <a:gd name="T16" fmla="*/ 908 w 1588"/>
                  <a:gd name="T17" fmla="*/ 1418 h 1815"/>
                  <a:gd name="T18" fmla="*/ 964 w 1588"/>
                  <a:gd name="T19" fmla="*/ 1361 h 1815"/>
                  <a:gd name="T20" fmla="*/ 1191 w 1588"/>
                  <a:gd name="T21" fmla="*/ 1248 h 1815"/>
                  <a:gd name="T22" fmla="*/ 1305 w 1588"/>
                  <a:gd name="T23" fmla="*/ 1134 h 1815"/>
                  <a:gd name="T24" fmla="*/ 1361 w 1588"/>
                  <a:gd name="T25" fmla="*/ 1021 h 1815"/>
                  <a:gd name="T26" fmla="*/ 1418 w 1588"/>
                  <a:gd name="T27" fmla="*/ 907 h 1815"/>
                  <a:gd name="T28" fmla="*/ 1531 w 1588"/>
                  <a:gd name="T29" fmla="*/ 737 h 1815"/>
                  <a:gd name="T30" fmla="*/ 1475 w 1588"/>
                  <a:gd name="T31" fmla="*/ 624 h 1815"/>
                  <a:gd name="T32" fmla="*/ 1418 w 1588"/>
                  <a:gd name="T33" fmla="*/ 510 h 1815"/>
                  <a:gd name="T34" fmla="*/ 1475 w 1588"/>
                  <a:gd name="T35" fmla="*/ 454 h 1815"/>
                  <a:gd name="T36" fmla="*/ 1531 w 1588"/>
                  <a:gd name="T37" fmla="*/ 340 h 1815"/>
                  <a:gd name="T38" fmla="*/ 1475 w 1588"/>
                  <a:gd name="T39" fmla="*/ 284 h 1815"/>
                  <a:gd name="T40" fmla="*/ 1588 w 1588"/>
                  <a:gd name="T41" fmla="*/ 227 h 1815"/>
                  <a:gd name="T42" fmla="*/ 1418 w 1588"/>
                  <a:gd name="T43" fmla="*/ 170 h 1815"/>
                  <a:gd name="T44" fmla="*/ 1305 w 1588"/>
                  <a:gd name="T45" fmla="*/ 114 h 1815"/>
                  <a:gd name="T46" fmla="*/ 1078 w 1588"/>
                  <a:gd name="T47" fmla="*/ 57 h 1815"/>
                  <a:gd name="T48" fmla="*/ 908 w 1588"/>
                  <a:gd name="T49" fmla="*/ 0 h 1815"/>
                  <a:gd name="T50" fmla="*/ 794 w 1588"/>
                  <a:gd name="T51" fmla="*/ 57 h 1815"/>
                  <a:gd name="T52" fmla="*/ 738 w 1588"/>
                  <a:gd name="T53" fmla="*/ 114 h 1815"/>
                  <a:gd name="T54" fmla="*/ 567 w 1588"/>
                  <a:gd name="T55" fmla="*/ 227 h 1815"/>
                  <a:gd name="T56" fmla="*/ 454 w 1588"/>
                  <a:gd name="T57" fmla="*/ 114 h 1815"/>
                  <a:gd name="T58" fmla="*/ 284 w 1588"/>
                  <a:gd name="T59" fmla="*/ 170 h 1815"/>
                  <a:gd name="T60" fmla="*/ 227 w 1588"/>
                  <a:gd name="T61" fmla="*/ 284 h 1815"/>
                  <a:gd name="T62" fmla="*/ 284 w 1588"/>
                  <a:gd name="T63" fmla="*/ 340 h 1815"/>
                  <a:gd name="T64" fmla="*/ 227 w 1588"/>
                  <a:gd name="T65" fmla="*/ 397 h 1815"/>
                  <a:gd name="T66" fmla="*/ 170 w 1588"/>
                  <a:gd name="T67" fmla="*/ 454 h 1815"/>
                  <a:gd name="T68" fmla="*/ 227 w 1588"/>
                  <a:gd name="T69" fmla="*/ 567 h 1815"/>
                  <a:gd name="T70" fmla="*/ 341 w 1588"/>
                  <a:gd name="T71" fmla="*/ 624 h 1815"/>
                  <a:gd name="T72" fmla="*/ 284 w 1588"/>
                  <a:gd name="T73" fmla="*/ 907 h 1815"/>
                  <a:gd name="T74" fmla="*/ 341 w 1588"/>
                  <a:gd name="T75" fmla="*/ 1021 h 1815"/>
                  <a:gd name="T76" fmla="*/ 284 w 1588"/>
                  <a:gd name="T77" fmla="*/ 1077 h 1815"/>
                  <a:gd name="T78" fmla="*/ 227 w 1588"/>
                  <a:gd name="T79" fmla="*/ 1361 h 1815"/>
                  <a:gd name="T80" fmla="*/ 170 w 1588"/>
                  <a:gd name="T81" fmla="*/ 1531 h 1815"/>
                  <a:gd name="T82" fmla="*/ 57 w 1588"/>
                  <a:gd name="T83" fmla="*/ 1588 h 1815"/>
                  <a:gd name="T84" fmla="*/ 0 w 1588"/>
                  <a:gd name="T85" fmla="*/ 1644 h 18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588" h="1815">
                    <a:moveTo>
                      <a:pt x="0" y="1644"/>
                    </a:moveTo>
                    <a:lnTo>
                      <a:pt x="0" y="1758"/>
                    </a:lnTo>
                    <a:lnTo>
                      <a:pt x="57" y="1758"/>
                    </a:lnTo>
                    <a:lnTo>
                      <a:pt x="57" y="1815"/>
                    </a:lnTo>
                    <a:lnTo>
                      <a:pt x="114" y="1815"/>
                    </a:lnTo>
                    <a:lnTo>
                      <a:pt x="114" y="1758"/>
                    </a:lnTo>
                    <a:lnTo>
                      <a:pt x="397" y="1758"/>
                    </a:lnTo>
                    <a:lnTo>
                      <a:pt x="397" y="1701"/>
                    </a:lnTo>
                    <a:lnTo>
                      <a:pt x="454" y="1701"/>
                    </a:lnTo>
                    <a:lnTo>
                      <a:pt x="454" y="1644"/>
                    </a:lnTo>
                    <a:lnTo>
                      <a:pt x="567" y="1644"/>
                    </a:lnTo>
                    <a:lnTo>
                      <a:pt x="567" y="1588"/>
                    </a:lnTo>
                    <a:lnTo>
                      <a:pt x="681" y="1588"/>
                    </a:lnTo>
                    <a:lnTo>
                      <a:pt x="681" y="1531"/>
                    </a:lnTo>
                    <a:lnTo>
                      <a:pt x="738" y="1531"/>
                    </a:lnTo>
                    <a:lnTo>
                      <a:pt x="738" y="1474"/>
                    </a:lnTo>
                    <a:lnTo>
                      <a:pt x="908" y="1474"/>
                    </a:lnTo>
                    <a:lnTo>
                      <a:pt x="908" y="1418"/>
                    </a:lnTo>
                    <a:lnTo>
                      <a:pt x="964" y="1418"/>
                    </a:lnTo>
                    <a:lnTo>
                      <a:pt x="964" y="1361"/>
                    </a:lnTo>
                    <a:lnTo>
                      <a:pt x="1191" y="1361"/>
                    </a:lnTo>
                    <a:lnTo>
                      <a:pt x="1191" y="1248"/>
                    </a:lnTo>
                    <a:lnTo>
                      <a:pt x="1305" y="1248"/>
                    </a:lnTo>
                    <a:lnTo>
                      <a:pt x="1305" y="1134"/>
                    </a:lnTo>
                    <a:lnTo>
                      <a:pt x="1361" y="1134"/>
                    </a:lnTo>
                    <a:lnTo>
                      <a:pt x="1361" y="1021"/>
                    </a:lnTo>
                    <a:lnTo>
                      <a:pt x="1418" y="1021"/>
                    </a:lnTo>
                    <a:lnTo>
                      <a:pt x="1418" y="907"/>
                    </a:lnTo>
                    <a:lnTo>
                      <a:pt x="1531" y="907"/>
                    </a:lnTo>
                    <a:lnTo>
                      <a:pt x="1531" y="737"/>
                    </a:lnTo>
                    <a:lnTo>
                      <a:pt x="1475" y="737"/>
                    </a:lnTo>
                    <a:lnTo>
                      <a:pt x="1475" y="624"/>
                    </a:lnTo>
                    <a:lnTo>
                      <a:pt x="1418" y="624"/>
                    </a:lnTo>
                    <a:lnTo>
                      <a:pt x="1418" y="510"/>
                    </a:lnTo>
                    <a:lnTo>
                      <a:pt x="1475" y="510"/>
                    </a:lnTo>
                    <a:lnTo>
                      <a:pt x="1475" y="454"/>
                    </a:lnTo>
                    <a:lnTo>
                      <a:pt x="1531" y="454"/>
                    </a:lnTo>
                    <a:lnTo>
                      <a:pt x="1531" y="340"/>
                    </a:lnTo>
                    <a:lnTo>
                      <a:pt x="1475" y="340"/>
                    </a:lnTo>
                    <a:lnTo>
                      <a:pt x="1475" y="284"/>
                    </a:lnTo>
                    <a:lnTo>
                      <a:pt x="1475" y="227"/>
                    </a:lnTo>
                    <a:lnTo>
                      <a:pt x="1588" y="227"/>
                    </a:lnTo>
                    <a:lnTo>
                      <a:pt x="1588" y="170"/>
                    </a:lnTo>
                    <a:lnTo>
                      <a:pt x="1418" y="170"/>
                    </a:lnTo>
                    <a:lnTo>
                      <a:pt x="1418" y="114"/>
                    </a:lnTo>
                    <a:lnTo>
                      <a:pt x="1305" y="114"/>
                    </a:lnTo>
                    <a:lnTo>
                      <a:pt x="1305" y="57"/>
                    </a:lnTo>
                    <a:lnTo>
                      <a:pt x="1078" y="57"/>
                    </a:lnTo>
                    <a:lnTo>
                      <a:pt x="1078" y="0"/>
                    </a:lnTo>
                    <a:lnTo>
                      <a:pt x="908" y="0"/>
                    </a:lnTo>
                    <a:lnTo>
                      <a:pt x="908" y="57"/>
                    </a:lnTo>
                    <a:lnTo>
                      <a:pt x="794" y="57"/>
                    </a:lnTo>
                    <a:lnTo>
                      <a:pt x="794" y="114"/>
                    </a:lnTo>
                    <a:lnTo>
                      <a:pt x="738" y="114"/>
                    </a:lnTo>
                    <a:lnTo>
                      <a:pt x="738" y="227"/>
                    </a:lnTo>
                    <a:lnTo>
                      <a:pt x="567" y="227"/>
                    </a:lnTo>
                    <a:lnTo>
                      <a:pt x="567" y="114"/>
                    </a:lnTo>
                    <a:lnTo>
                      <a:pt x="454" y="114"/>
                    </a:lnTo>
                    <a:lnTo>
                      <a:pt x="454" y="170"/>
                    </a:lnTo>
                    <a:lnTo>
                      <a:pt x="284" y="170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284" y="340"/>
                    </a:lnTo>
                    <a:lnTo>
                      <a:pt x="284" y="397"/>
                    </a:lnTo>
                    <a:lnTo>
                      <a:pt x="227" y="397"/>
                    </a:lnTo>
                    <a:lnTo>
                      <a:pt x="227" y="454"/>
                    </a:lnTo>
                    <a:lnTo>
                      <a:pt x="170" y="454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341" y="624"/>
                    </a:lnTo>
                    <a:lnTo>
                      <a:pt x="341" y="907"/>
                    </a:lnTo>
                    <a:lnTo>
                      <a:pt x="284" y="907"/>
                    </a:lnTo>
                    <a:lnTo>
                      <a:pt x="284" y="1021"/>
                    </a:lnTo>
                    <a:lnTo>
                      <a:pt x="341" y="1021"/>
                    </a:lnTo>
                    <a:lnTo>
                      <a:pt x="341" y="1077"/>
                    </a:lnTo>
                    <a:lnTo>
                      <a:pt x="284" y="1077"/>
                    </a:lnTo>
                    <a:lnTo>
                      <a:pt x="284" y="1361"/>
                    </a:lnTo>
                    <a:lnTo>
                      <a:pt x="227" y="1361"/>
                    </a:lnTo>
                    <a:lnTo>
                      <a:pt x="227" y="1531"/>
                    </a:lnTo>
                    <a:lnTo>
                      <a:pt x="170" y="1531"/>
                    </a:lnTo>
                    <a:lnTo>
                      <a:pt x="170" y="1588"/>
                    </a:lnTo>
                    <a:lnTo>
                      <a:pt x="57" y="1588"/>
                    </a:lnTo>
                    <a:lnTo>
                      <a:pt x="57" y="1644"/>
                    </a:lnTo>
                    <a:lnTo>
                      <a:pt x="0" y="164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78" name="Freeform 838"/>
              <p:cNvSpPr>
                <a:spLocks/>
              </p:cNvSpPr>
              <p:nvPr/>
            </p:nvSpPr>
            <p:spPr bwMode="auto">
              <a:xfrm>
                <a:off x="2841" y="3534"/>
                <a:ext cx="1248" cy="1871"/>
              </a:xfrm>
              <a:custGeom>
                <a:avLst/>
                <a:gdLst>
                  <a:gd name="T0" fmla="*/ 794 w 1248"/>
                  <a:gd name="T1" fmla="*/ 1871 h 1871"/>
                  <a:gd name="T2" fmla="*/ 907 w 1248"/>
                  <a:gd name="T3" fmla="*/ 1815 h 1871"/>
                  <a:gd name="T4" fmla="*/ 964 w 1248"/>
                  <a:gd name="T5" fmla="*/ 1758 h 1871"/>
                  <a:gd name="T6" fmla="*/ 1021 w 1248"/>
                  <a:gd name="T7" fmla="*/ 1588 h 1871"/>
                  <a:gd name="T8" fmla="*/ 1078 w 1248"/>
                  <a:gd name="T9" fmla="*/ 1304 h 1871"/>
                  <a:gd name="T10" fmla="*/ 1021 w 1248"/>
                  <a:gd name="T11" fmla="*/ 1248 h 1871"/>
                  <a:gd name="T12" fmla="*/ 1078 w 1248"/>
                  <a:gd name="T13" fmla="*/ 1134 h 1871"/>
                  <a:gd name="T14" fmla="*/ 964 w 1248"/>
                  <a:gd name="T15" fmla="*/ 851 h 1871"/>
                  <a:gd name="T16" fmla="*/ 907 w 1248"/>
                  <a:gd name="T17" fmla="*/ 794 h 1871"/>
                  <a:gd name="T18" fmla="*/ 964 w 1248"/>
                  <a:gd name="T19" fmla="*/ 681 h 1871"/>
                  <a:gd name="T20" fmla="*/ 1021 w 1248"/>
                  <a:gd name="T21" fmla="*/ 624 h 1871"/>
                  <a:gd name="T22" fmla="*/ 964 w 1248"/>
                  <a:gd name="T23" fmla="*/ 567 h 1871"/>
                  <a:gd name="T24" fmla="*/ 1021 w 1248"/>
                  <a:gd name="T25" fmla="*/ 511 h 1871"/>
                  <a:gd name="T26" fmla="*/ 1134 w 1248"/>
                  <a:gd name="T27" fmla="*/ 397 h 1871"/>
                  <a:gd name="T28" fmla="*/ 1191 w 1248"/>
                  <a:gd name="T29" fmla="*/ 284 h 1871"/>
                  <a:gd name="T30" fmla="*/ 1134 w 1248"/>
                  <a:gd name="T31" fmla="*/ 170 h 1871"/>
                  <a:gd name="T32" fmla="*/ 1248 w 1248"/>
                  <a:gd name="T33" fmla="*/ 114 h 1871"/>
                  <a:gd name="T34" fmla="*/ 964 w 1248"/>
                  <a:gd name="T35" fmla="*/ 0 h 1871"/>
                  <a:gd name="T36" fmla="*/ 907 w 1248"/>
                  <a:gd name="T37" fmla="*/ 57 h 1871"/>
                  <a:gd name="T38" fmla="*/ 851 w 1248"/>
                  <a:gd name="T39" fmla="*/ 114 h 1871"/>
                  <a:gd name="T40" fmla="*/ 794 w 1248"/>
                  <a:gd name="T41" fmla="*/ 170 h 1871"/>
                  <a:gd name="T42" fmla="*/ 567 w 1248"/>
                  <a:gd name="T43" fmla="*/ 284 h 1871"/>
                  <a:gd name="T44" fmla="*/ 511 w 1248"/>
                  <a:gd name="T45" fmla="*/ 227 h 1871"/>
                  <a:gd name="T46" fmla="*/ 340 w 1248"/>
                  <a:gd name="T47" fmla="*/ 170 h 1871"/>
                  <a:gd name="T48" fmla="*/ 284 w 1248"/>
                  <a:gd name="T49" fmla="*/ 227 h 1871"/>
                  <a:gd name="T50" fmla="*/ 227 w 1248"/>
                  <a:gd name="T51" fmla="*/ 284 h 1871"/>
                  <a:gd name="T52" fmla="*/ 57 w 1248"/>
                  <a:gd name="T53" fmla="*/ 341 h 1871"/>
                  <a:gd name="T54" fmla="*/ 0 w 1248"/>
                  <a:gd name="T55" fmla="*/ 397 h 1871"/>
                  <a:gd name="T56" fmla="*/ 57 w 1248"/>
                  <a:gd name="T57" fmla="*/ 511 h 1871"/>
                  <a:gd name="T58" fmla="*/ 114 w 1248"/>
                  <a:gd name="T59" fmla="*/ 567 h 1871"/>
                  <a:gd name="T60" fmla="*/ 170 w 1248"/>
                  <a:gd name="T61" fmla="*/ 737 h 1871"/>
                  <a:gd name="T62" fmla="*/ 227 w 1248"/>
                  <a:gd name="T63" fmla="*/ 851 h 1871"/>
                  <a:gd name="T64" fmla="*/ 284 w 1248"/>
                  <a:gd name="T65" fmla="*/ 908 h 1871"/>
                  <a:gd name="T66" fmla="*/ 340 w 1248"/>
                  <a:gd name="T67" fmla="*/ 1021 h 1871"/>
                  <a:gd name="T68" fmla="*/ 284 w 1248"/>
                  <a:gd name="T69" fmla="*/ 1078 h 1871"/>
                  <a:gd name="T70" fmla="*/ 340 w 1248"/>
                  <a:gd name="T71" fmla="*/ 1531 h 1871"/>
                  <a:gd name="T72" fmla="*/ 397 w 1248"/>
                  <a:gd name="T73" fmla="*/ 1588 h 1871"/>
                  <a:gd name="T74" fmla="*/ 454 w 1248"/>
                  <a:gd name="T75" fmla="*/ 1645 h 1871"/>
                  <a:gd name="T76" fmla="*/ 511 w 1248"/>
                  <a:gd name="T77" fmla="*/ 1701 h 1871"/>
                  <a:gd name="T78" fmla="*/ 624 w 1248"/>
                  <a:gd name="T79" fmla="*/ 1758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48" h="1871">
                    <a:moveTo>
                      <a:pt x="624" y="1871"/>
                    </a:moveTo>
                    <a:lnTo>
                      <a:pt x="794" y="1871"/>
                    </a:lnTo>
                    <a:lnTo>
                      <a:pt x="794" y="1815"/>
                    </a:lnTo>
                    <a:lnTo>
                      <a:pt x="907" y="1815"/>
                    </a:lnTo>
                    <a:lnTo>
                      <a:pt x="907" y="1758"/>
                    </a:lnTo>
                    <a:lnTo>
                      <a:pt x="964" y="1758"/>
                    </a:lnTo>
                    <a:lnTo>
                      <a:pt x="964" y="1588"/>
                    </a:lnTo>
                    <a:lnTo>
                      <a:pt x="1021" y="1588"/>
                    </a:lnTo>
                    <a:lnTo>
                      <a:pt x="1021" y="1304"/>
                    </a:lnTo>
                    <a:lnTo>
                      <a:pt x="1078" y="1304"/>
                    </a:lnTo>
                    <a:lnTo>
                      <a:pt x="1078" y="1248"/>
                    </a:lnTo>
                    <a:lnTo>
                      <a:pt x="1021" y="1248"/>
                    </a:lnTo>
                    <a:lnTo>
                      <a:pt x="1021" y="1134"/>
                    </a:lnTo>
                    <a:lnTo>
                      <a:pt x="1078" y="1134"/>
                    </a:lnTo>
                    <a:lnTo>
                      <a:pt x="1078" y="851"/>
                    </a:lnTo>
                    <a:lnTo>
                      <a:pt x="964" y="851"/>
                    </a:lnTo>
                    <a:lnTo>
                      <a:pt x="964" y="794"/>
                    </a:lnTo>
                    <a:lnTo>
                      <a:pt x="907" y="794"/>
                    </a:lnTo>
                    <a:lnTo>
                      <a:pt x="907" y="681"/>
                    </a:lnTo>
                    <a:lnTo>
                      <a:pt x="964" y="681"/>
                    </a:lnTo>
                    <a:lnTo>
                      <a:pt x="964" y="624"/>
                    </a:lnTo>
                    <a:lnTo>
                      <a:pt x="1021" y="624"/>
                    </a:lnTo>
                    <a:lnTo>
                      <a:pt x="1021" y="567"/>
                    </a:lnTo>
                    <a:lnTo>
                      <a:pt x="964" y="567"/>
                    </a:lnTo>
                    <a:lnTo>
                      <a:pt x="964" y="511"/>
                    </a:lnTo>
                    <a:lnTo>
                      <a:pt x="1021" y="511"/>
                    </a:lnTo>
                    <a:lnTo>
                      <a:pt x="1021" y="397"/>
                    </a:lnTo>
                    <a:lnTo>
                      <a:pt x="1134" y="397"/>
                    </a:lnTo>
                    <a:lnTo>
                      <a:pt x="1134" y="284"/>
                    </a:lnTo>
                    <a:lnTo>
                      <a:pt x="1191" y="284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34" y="114"/>
                    </a:lnTo>
                    <a:lnTo>
                      <a:pt x="1248" y="114"/>
                    </a:lnTo>
                    <a:lnTo>
                      <a:pt x="1248" y="0"/>
                    </a:lnTo>
                    <a:lnTo>
                      <a:pt x="964" y="0"/>
                    </a:lnTo>
                    <a:lnTo>
                      <a:pt x="964" y="57"/>
                    </a:lnTo>
                    <a:lnTo>
                      <a:pt x="907" y="57"/>
                    </a:lnTo>
                    <a:lnTo>
                      <a:pt x="907" y="114"/>
                    </a:lnTo>
                    <a:lnTo>
                      <a:pt x="851" y="114"/>
                    </a:ln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284"/>
                    </a:lnTo>
                    <a:lnTo>
                      <a:pt x="567" y="284"/>
                    </a:lnTo>
                    <a:lnTo>
                      <a:pt x="567" y="227"/>
                    </a:lnTo>
                    <a:lnTo>
                      <a:pt x="511" y="227"/>
                    </a:lnTo>
                    <a:lnTo>
                      <a:pt x="511" y="170"/>
                    </a:lnTo>
                    <a:lnTo>
                      <a:pt x="340" y="170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41"/>
                    </a:lnTo>
                    <a:lnTo>
                      <a:pt x="57" y="341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511"/>
                    </a:lnTo>
                    <a:lnTo>
                      <a:pt x="57" y="511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737"/>
                    </a:lnTo>
                    <a:lnTo>
                      <a:pt x="170" y="737"/>
                    </a:lnTo>
                    <a:lnTo>
                      <a:pt x="170" y="851"/>
                    </a:lnTo>
                    <a:lnTo>
                      <a:pt x="227" y="851"/>
                    </a:lnTo>
                    <a:lnTo>
                      <a:pt x="227" y="908"/>
                    </a:lnTo>
                    <a:lnTo>
                      <a:pt x="284" y="908"/>
                    </a:lnTo>
                    <a:lnTo>
                      <a:pt x="284" y="1021"/>
                    </a:lnTo>
                    <a:lnTo>
                      <a:pt x="340" y="1021"/>
                    </a:lnTo>
                    <a:lnTo>
                      <a:pt x="340" y="1078"/>
                    </a:lnTo>
                    <a:lnTo>
                      <a:pt x="284" y="1078"/>
                    </a:lnTo>
                    <a:lnTo>
                      <a:pt x="284" y="1531"/>
                    </a:lnTo>
                    <a:lnTo>
                      <a:pt x="340" y="1531"/>
                    </a:lnTo>
                    <a:lnTo>
                      <a:pt x="340" y="1588"/>
                    </a:lnTo>
                    <a:lnTo>
                      <a:pt x="397" y="1588"/>
                    </a:lnTo>
                    <a:lnTo>
                      <a:pt x="397" y="1645"/>
                    </a:lnTo>
                    <a:lnTo>
                      <a:pt x="454" y="1645"/>
                    </a:lnTo>
                    <a:lnTo>
                      <a:pt x="454" y="1701"/>
                    </a:lnTo>
                    <a:lnTo>
                      <a:pt x="511" y="1701"/>
                    </a:lnTo>
                    <a:lnTo>
                      <a:pt x="511" y="1758"/>
                    </a:lnTo>
                    <a:lnTo>
                      <a:pt x="624" y="1758"/>
                    </a:lnTo>
                    <a:lnTo>
                      <a:pt x="624" y="187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79" name="Rectangle 839"/>
              <p:cNvSpPr>
                <a:spLocks noChangeArrowheads="1"/>
              </p:cNvSpPr>
              <p:nvPr/>
            </p:nvSpPr>
            <p:spPr bwMode="auto">
              <a:xfrm>
                <a:off x="6300" y="5689"/>
                <a:ext cx="113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80" name="Rectangle 840"/>
              <p:cNvSpPr>
                <a:spLocks noChangeArrowheads="1"/>
              </p:cNvSpPr>
              <p:nvPr/>
            </p:nvSpPr>
            <p:spPr bwMode="auto">
              <a:xfrm>
                <a:off x="7037" y="4555"/>
                <a:ext cx="113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82" name="Freeform 842"/>
              <p:cNvSpPr>
                <a:spLocks/>
              </p:cNvSpPr>
              <p:nvPr/>
            </p:nvSpPr>
            <p:spPr bwMode="auto">
              <a:xfrm>
                <a:off x="6300" y="4328"/>
                <a:ext cx="170" cy="170"/>
              </a:xfrm>
              <a:custGeom>
                <a:avLst/>
                <a:gdLst>
                  <a:gd name="T0" fmla="*/ 57 w 170"/>
                  <a:gd name="T1" fmla="*/ 0 h 170"/>
                  <a:gd name="T2" fmla="*/ 57 w 170"/>
                  <a:gd name="T3" fmla="*/ 114 h 170"/>
                  <a:gd name="T4" fmla="*/ 0 w 170"/>
                  <a:gd name="T5" fmla="*/ 114 h 170"/>
                  <a:gd name="T6" fmla="*/ 0 w 170"/>
                  <a:gd name="T7" fmla="*/ 170 h 170"/>
                  <a:gd name="T8" fmla="*/ 170 w 170"/>
                  <a:gd name="T9" fmla="*/ 170 h 170"/>
                  <a:gd name="T10" fmla="*/ 170 w 170"/>
                  <a:gd name="T11" fmla="*/ 114 h 170"/>
                  <a:gd name="T12" fmla="*/ 113 w 170"/>
                  <a:gd name="T13" fmla="*/ 114 h 170"/>
                  <a:gd name="T14" fmla="*/ 113 w 170"/>
                  <a:gd name="T15" fmla="*/ 57 h 170"/>
                  <a:gd name="T16" fmla="*/ 170 w 170"/>
                  <a:gd name="T17" fmla="*/ 57 h 170"/>
                  <a:gd name="T18" fmla="*/ 170 w 170"/>
                  <a:gd name="T19" fmla="*/ 0 h 170"/>
                  <a:gd name="T20" fmla="*/ 57 w 170"/>
                  <a:gd name="T21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0" h="170">
                    <a:moveTo>
                      <a:pt x="57" y="0"/>
                    </a:moveTo>
                    <a:lnTo>
                      <a:pt x="57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170" y="170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83" name="Rectangle 843"/>
              <p:cNvSpPr>
                <a:spLocks noChangeArrowheads="1"/>
              </p:cNvSpPr>
              <p:nvPr/>
            </p:nvSpPr>
            <p:spPr bwMode="auto">
              <a:xfrm>
                <a:off x="6470" y="2797"/>
                <a:ext cx="114" cy="5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84" name="Freeform 844"/>
              <p:cNvSpPr>
                <a:spLocks/>
              </p:cNvSpPr>
              <p:nvPr/>
            </p:nvSpPr>
            <p:spPr bwMode="auto">
              <a:xfrm>
                <a:off x="1084" y="1777"/>
                <a:ext cx="1247" cy="2494"/>
              </a:xfrm>
              <a:custGeom>
                <a:avLst/>
                <a:gdLst>
                  <a:gd name="T0" fmla="*/ 850 w 1247"/>
                  <a:gd name="T1" fmla="*/ 2494 h 2494"/>
                  <a:gd name="T2" fmla="*/ 907 w 1247"/>
                  <a:gd name="T3" fmla="*/ 2438 h 2494"/>
                  <a:gd name="T4" fmla="*/ 963 w 1247"/>
                  <a:gd name="T5" fmla="*/ 2211 h 2494"/>
                  <a:gd name="T6" fmla="*/ 907 w 1247"/>
                  <a:gd name="T7" fmla="*/ 2098 h 2494"/>
                  <a:gd name="T8" fmla="*/ 850 w 1247"/>
                  <a:gd name="T9" fmla="*/ 2041 h 2494"/>
                  <a:gd name="T10" fmla="*/ 793 w 1247"/>
                  <a:gd name="T11" fmla="*/ 1984 h 2494"/>
                  <a:gd name="T12" fmla="*/ 737 w 1247"/>
                  <a:gd name="T13" fmla="*/ 1871 h 2494"/>
                  <a:gd name="T14" fmla="*/ 793 w 1247"/>
                  <a:gd name="T15" fmla="*/ 1757 h 2494"/>
                  <a:gd name="T16" fmla="*/ 850 w 1247"/>
                  <a:gd name="T17" fmla="*/ 1587 h 2494"/>
                  <a:gd name="T18" fmla="*/ 907 w 1247"/>
                  <a:gd name="T19" fmla="*/ 1644 h 2494"/>
                  <a:gd name="T20" fmla="*/ 1020 w 1247"/>
                  <a:gd name="T21" fmla="*/ 1587 h 2494"/>
                  <a:gd name="T22" fmla="*/ 1247 w 1247"/>
                  <a:gd name="T23" fmla="*/ 1531 h 2494"/>
                  <a:gd name="T24" fmla="*/ 1190 w 1247"/>
                  <a:gd name="T25" fmla="*/ 1190 h 2494"/>
                  <a:gd name="T26" fmla="*/ 1020 w 1247"/>
                  <a:gd name="T27" fmla="*/ 1134 h 2494"/>
                  <a:gd name="T28" fmla="*/ 1077 w 1247"/>
                  <a:gd name="T29" fmla="*/ 1077 h 2494"/>
                  <a:gd name="T30" fmla="*/ 1020 w 1247"/>
                  <a:gd name="T31" fmla="*/ 1020 h 2494"/>
                  <a:gd name="T32" fmla="*/ 1077 w 1247"/>
                  <a:gd name="T33" fmla="*/ 963 h 2494"/>
                  <a:gd name="T34" fmla="*/ 1134 w 1247"/>
                  <a:gd name="T35" fmla="*/ 907 h 2494"/>
                  <a:gd name="T36" fmla="*/ 1190 w 1247"/>
                  <a:gd name="T37" fmla="*/ 793 h 2494"/>
                  <a:gd name="T38" fmla="*/ 1134 w 1247"/>
                  <a:gd name="T39" fmla="*/ 680 h 2494"/>
                  <a:gd name="T40" fmla="*/ 963 w 1247"/>
                  <a:gd name="T41" fmla="*/ 567 h 2494"/>
                  <a:gd name="T42" fmla="*/ 907 w 1247"/>
                  <a:gd name="T43" fmla="*/ 510 h 2494"/>
                  <a:gd name="T44" fmla="*/ 850 w 1247"/>
                  <a:gd name="T45" fmla="*/ 396 h 2494"/>
                  <a:gd name="T46" fmla="*/ 793 w 1247"/>
                  <a:gd name="T47" fmla="*/ 340 h 2494"/>
                  <a:gd name="T48" fmla="*/ 737 w 1247"/>
                  <a:gd name="T49" fmla="*/ 283 h 2494"/>
                  <a:gd name="T50" fmla="*/ 680 w 1247"/>
                  <a:gd name="T51" fmla="*/ 226 h 2494"/>
                  <a:gd name="T52" fmla="*/ 567 w 1247"/>
                  <a:gd name="T53" fmla="*/ 170 h 2494"/>
                  <a:gd name="T54" fmla="*/ 510 w 1247"/>
                  <a:gd name="T55" fmla="*/ 56 h 2494"/>
                  <a:gd name="T56" fmla="*/ 396 w 1247"/>
                  <a:gd name="T57" fmla="*/ 0 h 2494"/>
                  <a:gd name="T58" fmla="*/ 340 w 1247"/>
                  <a:gd name="T59" fmla="*/ 56 h 2494"/>
                  <a:gd name="T60" fmla="*/ 283 w 1247"/>
                  <a:gd name="T61" fmla="*/ 283 h 2494"/>
                  <a:gd name="T62" fmla="*/ 170 w 1247"/>
                  <a:gd name="T63" fmla="*/ 453 h 2494"/>
                  <a:gd name="T64" fmla="*/ 113 w 1247"/>
                  <a:gd name="T65" fmla="*/ 567 h 2494"/>
                  <a:gd name="T66" fmla="*/ 56 w 1247"/>
                  <a:gd name="T67" fmla="*/ 623 h 2494"/>
                  <a:gd name="T68" fmla="*/ 113 w 1247"/>
                  <a:gd name="T69" fmla="*/ 680 h 2494"/>
                  <a:gd name="T70" fmla="*/ 170 w 1247"/>
                  <a:gd name="T71" fmla="*/ 793 h 2494"/>
                  <a:gd name="T72" fmla="*/ 113 w 1247"/>
                  <a:gd name="T73" fmla="*/ 963 h 2494"/>
                  <a:gd name="T74" fmla="*/ 226 w 1247"/>
                  <a:gd name="T75" fmla="*/ 1077 h 2494"/>
                  <a:gd name="T76" fmla="*/ 0 w 1247"/>
                  <a:gd name="T77" fmla="*/ 1134 h 2494"/>
                  <a:gd name="T78" fmla="*/ 170 w 1247"/>
                  <a:gd name="T79" fmla="*/ 1304 h 2494"/>
                  <a:gd name="T80" fmla="*/ 56 w 1247"/>
                  <a:gd name="T81" fmla="*/ 1360 h 2494"/>
                  <a:gd name="T82" fmla="*/ 113 w 1247"/>
                  <a:gd name="T83" fmla="*/ 1474 h 2494"/>
                  <a:gd name="T84" fmla="*/ 283 w 1247"/>
                  <a:gd name="T85" fmla="*/ 1531 h 2494"/>
                  <a:gd name="T86" fmla="*/ 226 w 1247"/>
                  <a:gd name="T87" fmla="*/ 1644 h 2494"/>
                  <a:gd name="T88" fmla="*/ 170 w 1247"/>
                  <a:gd name="T89" fmla="*/ 1871 h 2494"/>
                  <a:gd name="T90" fmla="*/ 113 w 1247"/>
                  <a:gd name="T91" fmla="*/ 1984 h 2494"/>
                  <a:gd name="T92" fmla="*/ 56 w 1247"/>
                  <a:gd name="T93" fmla="*/ 2041 h 2494"/>
                  <a:gd name="T94" fmla="*/ 340 w 1247"/>
                  <a:gd name="T95" fmla="*/ 2154 h 2494"/>
                  <a:gd name="T96" fmla="*/ 396 w 1247"/>
                  <a:gd name="T97" fmla="*/ 2268 h 2494"/>
                  <a:gd name="T98" fmla="*/ 567 w 1247"/>
                  <a:gd name="T99" fmla="*/ 2324 h 2494"/>
                  <a:gd name="T100" fmla="*/ 623 w 1247"/>
                  <a:gd name="T101" fmla="*/ 2381 h 2494"/>
                  <a:gd name="T102" fmla="*/ 680 w 1247"/>
                  <a:gd name="T103" fmla="*/ 2438 h 2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247" h="2494">
                    <a:moveTo>
                      <a:pt x="680" y="2494"/>
                    </a:moveTo>
                    <a:lnTo>
                      <a:pt x="850" y="2494"/>
                    </a:lnTo>
                    <a:lnTo>
                      <a:pt x="850" y="2438"/>
                    </a:lnTo>
                    <a:lnTo>
                      <a:pt x="907" y="2438"/>
                    </a:lnTo>
                    <a:lnTo>
                      <a:pt x="907" y="2211"/>
                    </a:lnTo>
                    <a:lnTo>
                      <a:pt x="963" y="2211"/>
                    </a:lnTo>
                    <a:lnTo>
                      <a:pt x="963" y="2098"/>
                    </a:lnTo>
                    <a:lnTo>
                      <a:pt x="907" y="2098"/>
                    </a:lnTo>
                    <a:lnTo>
                      <a:pt x="907" y="2041"/>
                    </a:lnTo>
                    <a:lnTo>
                      <a:pt x="850" y="2041"/>
                    </a:lnTo>
                    <a:lnTo>
                      <a:pt x="850" y="1984"/>
                    </a:lnTo>
                    <a:lnTo>
                      <a:pt x="793" y="1984"/>
                    </a:lnTo>
                    <a:lnTo>
                      <a:pt x="793" y="1871"/>
                    </a:lnTo>
                    <a:lnTo>
                      <a:pt x="737" y="1871"/>
                    </a:lnTo>
                    <a:lnTo>
                      <a:pt x="737" y="1757"/>
                    </a:lnTo>
                    <a:lnTo>
                      <a:pt x="793" y="1757"/>
                    </a:lnTo>
                    <a:lnTo>
                      <a:pt x="793" y="1587"/>
                    </a:lnTo>
                    <a:lnTo>
                      <a:pt x="850" y="1587"/>
                    </a:lnTo>
                    <a:lnTo>
                      <a:pt x="850" y="1644"/>
                    </a:lnTo>
                    <a:lnTo>
                      <a:pt x="907" y="1644"/>
                    </a:lnTo>
                    <a:lnTo>
                      <a:pt x="907" y="1587"/>
                    </a:lnTo>
                    <a:lnTo>
                      <a:pt x="1020" y="1587"/>
                    </a:lnTo>
                    <a:lnTo>
                      <a:pt x="1020" y="1531"/>
                    </a:lnTo>
                    <a:lnTo>
                      <a:pt x="1247" y="1531"/>
                    </a:lnTo>
                    <a:lnTo>
                      <a:pt x="1247" y="1190"/>
                    </a:lnTo>
                    <a:lnTo>
                      <a:pt x="1190" y="1190"/>
                    </a:lnTo>
                    <a:lnTo>
                      <a:pt x="1190" y="1134"/>
                    </a:lnTo>
                    <a:lnTo>
                      <a:pt x="1020" y="1134"/>
                    </a:lnTo>
                    <a:lnTo>
                      <a:pt x="1020" y="1077"/>
                    </a:lnTo>
                    <a:lnTo>
                      <a:pt x="1077" y="1077"/>
                    </a:lnTo>
                    <a:lnTo>
                      <a:pt x="1077" y="1020"/>
                    </a:lnTo>
                    <a:lnTo>
                      <a:pt x="1020" y="1020"/>
                    </a:lnTo>
                    <a:lnTo>
                      <a:pt x="1020" y="963"/>
                    </a:lnTo>
                    <a:lnTo>
                      <a:pt x="1077" y="963"/>
                    </a:lnTo>
                    <a:lnTo>
                      <a:pt x="1077" y="907"/>
                    </a:lnTo>
                    <a:lnTo>
                      <a:pt x="1134" y="907"/>
                    </a:lnTo>
                    <a:lnTo>
                      <a:pt x="1134" y="793"/>
                    </a:lnTo>
                    <a:lnTo>
                      <a:pt x="1190" y="793"/>
                    </a:lnTo>
                    <a:lnTo>
                      <a:pt x="1190" y="680"/>
                    </a:lnTo>
                    <a:lnTo>
                      <a:pt x="1134" y="680"/>
                    </a:lnTo>
                    <a:lnTo>
                      <a:pt x="1134" y="567"/>
                    </a:lnTo>
                    <a:lnTo>
                      <a:pt x="963" y="567"/>
                    </a:lnTo>
                    <a:lnTo>
                      <a:pt x="963" y="510"/>
                    </a:lnTo>
                    <a:lnTo>
                      <a:pt x="907" y="510"/>
                    </a:lnTo>
                    <a:lnTo>
                      <a:pt x="907" y="396"/>
                    </a:lnTo>
                    <a:lnTo>
                      <a:pt x="850" y="396"/>
                    </a:lnTo>
                    <a:lnTo>
                      <a:pt x="850" y="340"/>
                    </a:lnTo>
                    <a:lnTo>
                      <a:pt x="793" y="340"/>
                    </a:lnTo>
                    <a:lnTo>
                      <a:pt x="793" y="283"/>
                    </a:lnTo>
                    <a:lnTo>
                      <a:pt x="737" y="283"/>
                    </a:lnTo>
                    <a:lnTo>
                      <a:pt x="737" y="226"/>
                    </a:lnTo>
                    <a:lnTo>
                      <a:pt x="680" y="226"/>
                    </a:lnTo>
                    <a:lnTo>
                      <a:pt x="680" y="170"/>
                    </a:lnTo>
                    <a:lnTo>
                      <a:pt x="567" y="170"/>
                    </a:lnTo>
                    <a:lnTo>
                      <a:pt x="567" y="56"/>
                    </a:lnTo>
                    <a:lnTo>
                      <a:pt x="510" y="56"/>
                    </a:lnTo>
                    <a:lnTo>
                      <a:pt x="510" y="0"/>
                    </a:lnTo>
                    <a:lnTo>
                      <a:pt x="396" y="0"/>
                    </a:lnTo>
                    <a:lnTo>
                      <a:pt x="396" y="56"/>
                    </a:lnTo>
                    <a:lnTo>
                      <a:pt x="340" y="56"/>
                    </a:lnTo>
                    <a:lnTo>
                      <a:pt x="340" y="283"/>
                    </a:lnTo>
                    <a:lnTo>
                      <a:pt x="283" y="283"/>
                    </a:lnTo>
                    <a:lnTo>
                      <a:pt x="283" y="453"/>
                    </a:lnTo>
                    <a:lnTo>
                      <a:pt x="170" y="453"/>
                    </a:lnTo>
                    <a:lnTo>
                      <a:pt x="170" y="567"/>
                    </a:lnTo>
                    <a:lnTo>
                      <a:pt x="113" y="567"/>
                    </a:lnTo>
                    <a:lnTo>
                      <a:pt x="113" y="623"/>
                    </a:lnTo>
                    <a:lnTo>
                      <a:pt x="56" y="623"/>
                    </a:lnTo>
                    <a:lnTo>
                      <a:pt x="56" y="680"/>
                    </a:lnTo>
                    <a:lnTo>
                      <a:pt x="113" y="680"/>
                    </a:lnTo>
                    <a:lnTo>
                      <a:pt x="113" y="793"/>
                    </a:lnTo>
                    <a:lnTo>
                      <a:pt x="170" y="793"/>
                    </a:lnTo>
                    <a:lnTo>
                      <a:pt x="170" y="963"/>
                    </a:lnTo>
                    <a:lnTo>
                      <a:pt x="113" y="963"/>
                    </a:lnTo>
                    <a:lnTo>
                      <a:pt x="113" y="1077"/>
                    </a:lnTo>
                    <a:lnTo>
                      <a:pt x="226" y="1077"/>
                    </a:lnTo>
                    <a:lnTo>
                      <a:pt x="226" y="1134"/>
                    </a:lnTo>
                    <a:lnTo>
                      <a:pt x="0" y="1134"/>
                    </a:lnTo>
                    <a:lnTo>
                      <a:pt x="0" y="1304"/>
                    </a:lnTo>
                    <a:lnTo>
                      <a:pt x="170" y="1304"/>
                    </a:lnTo>
                    <a:lnTo>
                      <a:pt x="170" y="1360"/>
                    </a:lnTo>
                    <a:lnTo>
                      <a:pt x="56" y="1360"/>
                    </a:lnTo>
                    <a:lnTo>
                      <a:pt x="56" y="1474"/>
                    </a:lnTo>
                    <a:lnTo>
                      <a:pt x="113" y="1474"/>
                    </a:lnTo>
                    <a:lnTo>
                      <a:pt x="113" y="1531"/>
                    </a:lnTo>
                    <a:lnTo>
                      <a:pt x="283" y="1531"/>
                    </a:lnTo>
                    <a:lnTo>
                      <a:pt x="283" y="1644"/>
                    </a:lnTo>
                    <a:lnTo>
                      <a:pt x="226" y="1644"/>
                    </a:lnTo>
                    <a:lnTo>
                      <a:pt x="226" y="1871"/>
                    </a:lnTo>
                    <a:lnTo>
                      <a:pt x="170" y="1871"/>
                    </a:lnTo>
                    <a:lnTo>
                      <a:pt x="170" y="1984"/>
                    </a:lnTo>
                    <a:lnTo>
                      <a:pt x="113" y="1984"/>
                    </a:lnTo>
                    <a:lnTo>
                      <a:pt x="113" y="2041"/>
                    </a:lnTo>
                    <a:lnTo>
                      <a:pt x="56" y="2041"/>
                    </a:lnTo>
                    <a:lnTo>
                      <a:pt x="56" y="2154"/>
                    </a:lnTo>
                    <a:lnTo>
                      <a:pt x="340" y="2154"/>
                    </a:lnTo>
                    <a:lnTo>
                      <a:pt x="340" y="2268"/>
                    </a:lnTo>
                    <a:lnTo>
                      <a:pt x="396" y="2268"/>
                    </a:lnTo>
                    <a:lnTo>
                      <a:pt x="396" y="2324"/>
                    </a:lnTo>
                    <a:lnTo>
                      <a:pt x="567" y="2324"/>
                    </a:lnTo>
                    <a:lnTo>
                      <a:pt x="567" y="2381"/>
                    </a:lnTo>
                    <a:lnTo>
                      <a:pt x="623" y="2381"/>
                    </a:lnTo>
                    <a:lnTo>
                      <a:pt x="623" y="2438"/>
                    </a:lnTo>
                    <a:lnTo>
                      <a:pt x="680" y="2438"/>
                    </a:lnTo>
                    <a:lnTo>
                      <a:pt x="680" y="24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85" name="Freeform 845"/>
              <p:cNvSpPr>
                <a:spLocks/>
              </p:cNvSpPr>
              <p:nvPr/>
            </p:nvSpPr>
            <p:spPr bwMode="auto">
              <a:xfrm>
                <a:off x="2955" y="1039"/>
                <a:ext cx="1134" cy="1588"/>
              </a:xfrm>
              <a:custGeom>
                <a:avLst/>
                <a:gdLst>
                  <a:gd name="T0" fmla="*/ 907 w 1134"/>
                  <a:gd name="T1" fmla="*/ 1531 h 1588"/>
                  <a:gd name="T2" fmla="*/ 737 w 1134"/>
                  <a:gd name="T3" fmla="*/ 1531 h 1588"/>
                  <a:gd name="T4" fmla="*/ 737 w 1134"/>
                  <a:gd name="T5" fmla="*/ 1588 h 1588"/>
                  <a:gd name="T6" fmla="*/ 567 w 1134"/>
                  <a:gd name="T7" fmla="*/ 1588 h 1588"/>
                  <a:gd name="T8" fmla="*/ 567 w 1134"/>
                  <a:gd name="T9" fmla="*/ 1531 h 1588"/>
                  <a:gd name="T10" fmla="*/ 453 w 1134"/>
                  <a:gd name="T11" fmla="*/ 1531 h 1588"/>
                  <a:gd name="T12" fmla="*/ 453 w 1134"/>
                  <a:gd name="T13" fmla="*/ 1475 h 1588"/>
                  <a:gd name="T14" fmla="*/ 340 w 1134"/>
                  <a:gd name="T15" fmla="*/ 1475 h 1588"/>
                  <a:gd name="T16" fmla="*/ 340 w 1134"/>
                  <a:gd name="T17" fmla="*/ 1418 h 1588"/>
                  <a:gd name="T18" fmla="*/ 283 w 1134"/>
                  <a:gd name="T19" fmla="*/ 1418 h 1588"/>
                  <a:gd name="T20" fmla="*/ 283 w 1134"/>
                  <a:gd name="T21" fmla="*/ 1361 h 1588"/>
                  <a:gd name="T22" fmla="*/ 226 w 1134"/>
                  <a:gd name="T23" fmla="*/ 1361 h 1588"/>
                  <a:gd name="T24" fmla="*/ 226 w 1134"/>
                  <a:gd name="T25" fmla="*/ 1305 h 1588"/>
                  <a:gd name="T26" fmla="*/ 0 w 1134"/>
                  <a:gd name="T27" fmla="*/ 1305 h 1588"/>
                  <a:gd name="T28" fmla="*/ 0 w 1134"/>
                  <a:gd name="T29" fmla="*/ 1248 h 1588"/>
                  <a:gd name="T30" fmla="*/ 56 w 1134"/>
                  <a:gd name="T31" fmla="*/ 1248 h 1588"/>
                  <a:gd name="T32" fmla="*/ 56 w 1134"/>
                  <a:gd name="T33" fmla="*/ 1021 h 1588"/>
                  <a:gd name="T34" fmla="*/ 170 w 1134"/>
                  <a:gd name="T35" fmla="*/ 1021 h 1588"/>
                  <a:gd name="T36" fmla="*/ 170 w 1134"/>
                  <a:gd name="T37" fmla="*/ 738 h 1588"/>
                  <a:gd name="T38" fmla="*/ 113 w 1134"/>
                  <a:gd name="T39" fmla="*/ 738 h 1588"/>
                  <a:gd name="T40" fmla="*/ 113 w 1134"/>
                  <a:gd name="T41" fmla="*/ 624 h 1588"/>
                  <a:gd name="T42" fmla="*/ 226 w 1134"/>
                  <a:gd name="T43" fmla="*/ 624 h 1588"/>
                  <a:gd name="T44" fmla="*/ 226 w 1134"/>
                  <a:gd name="T45" fmla="*/ 567 h 1588"/>
                  <a:gd name="T46" fmla="*/ 283 w 1134"/>
                  <a:gd name="T47" fmla="*/ 567 h 1588"/>
                  <a:gd name="T48" fmla="*/ 283 w 1134"/>
                  <a:gd name="T49" fmla="*/ 454 h 1588"/>
                  <a:gd name="T50" fmla="*/ 226 w 1134"/>
                  <a:gd name="T51" fmla="*/ 454 h 1588"/>
                  <a:gd name="T52" fmla="*/ 226 w 1134"/>
                  <a:gd name="T53" fmla="*/ 341 h 1588"/>
                  <a:gd name="T54" fmla="*/ 170 w 1134"/>
                  <a:gd name="T55" fmla="*/ 341 h 1588"/>
                  <a:gd name="T56" fmla="*/ 170 w 1134"/>
                  <a:gd name="T57" fmla="*/ 227 h 1588"/>
                  <a:gd name="T58" fmla="*/ 226 w 1134"/>
                  <a:gd name="T59" fmla="*/ 227 h 1588"/>
                  <a:gd name="T60" fmla="*/ 226 w 1134"/>
                  <a:gd name="T61" fmla="*/ 171 h 1588"/>
                  <a:gd name="T62" fmla="*/ 283 w 1134"/>
                  <a:gd name="T63" fmla="*/ 171 h 1588"/>
                  <a:gd name="T64" fmla="*/ 283 w 1134"/>
                  <a:gd name="T65" fmla="*/ 0 h 1588"/>
                  <a:gd name="T66" fmla="*/ 567 w 1134"/>
                  <a:gd name="T67" fmla="*/ 0 h 1588"/>
                  <a:gd name="T68" fmla="*/ 567 w 1134"/>
                  <a:gd name="T69" fmla="*/ 57 h 1588"/>
                  <a:gd name="T70" fmla="*/ 1020 w 1134"/>
                  <a:gd name="T71" fmla="*/ 57 h 1588"/>
                  <a:gd name="T72" fmla="*/ 1020 w 1134"/>
                  <a:gd name="T73" fmla="*/ 114 h 1588"/>
                  <a:gd name="T74" fmla="*/ 964 w 1134"/>
                  <a:gd name="T75" fmla="*/ 114 h 1588"/>
                  <a:gd name="T76" fmla="*/ 964 w 1134"/>
                  <a:gd name="T77" fmla="*/ 227 h 1588"/>
                  <a:gd name="T78" fmla="*/ 1020 w 1134"/>
                  <a:gd name="T79" fmla="*/ 227 h 1588"/>
                  <a:gd name="T80" fmla="*/ 1020 w 1134"/>
                  <a:gd name="T81" fmla="*/ 284 h 1588"/>
                  <a:gd name="T82" fmla="*/ 1077 w 1134"/>
                  <a:gd name="T83" fmla="*/ 284 h 1588"/>
                  <a:gd name="T84" fmla="*/ 1077 w 1134"/>
                  <a:gd name="T85" fmla="*/ 341 h 1588"/>
                  <a:gd name="T86" fmla="*/ 1134 w 1134"/>
                  <a:gd name="T87" fmla="*/ 341 h 1588"/>
                  <a:gd name="T88" fmla="*/ 1134 w 1134"/>
                  <a:gd name="T89" fmla="*/ 397 h 1588"/>
                  <a:gd name="T90" fmla="*/ 1077 w 1134"/>
                  <a:gd name="T91" fmla="*/ 397 h 1588"/>
                  <a:gd name="T92" fmla="*/ 1077 w 1134"/>
                  <a:gd name="T93" fmla="*/ 454 h 1588"/>
                  <a:gd name="T94" fmla="*/ 1020 w 1134"/>
                  <a:gd name="T95" fmla="*/ 454 h 1588"/>
                  <a:gd name="T96" fmla="*/ 1020 w 1134"/>
                  <a:gd name="T97" fmla="*/ 511 h 1588"/>
                  <a:gd name="T98" fmla="*/ 964 w 1134"/>
                  <a:gd name="T99" fmla="*/ 511 h 1588"/>
                  <a:gd name="T100" fmla="*/ 964 w 1134"/>
                  <a:gd name="T101" fmla="*/ 624 h 1588"/>
                  <a:gd name="T102" fmla="*/ 1020 w 1134"/>
                  <a:gd name="T103" fmla="*/ 624 h 1588"/>
                  <a:gd name="T104" fmla="*/ 1020 w 1134"/>
                  <a:gd name="T105" fmla="*/ 1078 h 1588"/>
                  <a:gd name="T106" fmla="*/ 964 w 1134"/>
                  <a:gd name="T107" fmla="*/ 1078 h 1588"/>
                  <a:gd name="T108" fmla="*/ 964 w 1134"/>
                  <a:gd name="T109" fmla="*/ 1248 h 1588"/>
                  <a:gd name="T110" fmla="*/ 1020 w 1134"/>
                  <a:gd name="T111" fmla="*/ 1248 h 1588"/>
                  <a:gd name="T112" fmla="*/ 1020 w 1134"/>
                  <a:gd name="T113" fmla="*/ 1361 h 1588"/>
                  <a:gd name="T114" fmla="*/ 907 w 1134"/>
                  <a:gd name="T115" fmla="*/ 1361 h 1588"/>
                  <a:gd name="T116" fmla="*/ 907 w 1134"/>
                  <a:gd name="T117" fmla="*/ 1531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34" h="1588">
                    <a:moveTo>
                      <a:pt x="907" y="1531"/>
                    </a:moveTo>
                    <a:lnTo>
                      <a:pt x="737" y="1531"/>
                    </a:lnTo>
                    <a:lnTo>
                      <a:pt x="737" y="1588"/>
                    </a:lnTo>
                    <a:lnTo>
                      <a:pt x="567" y="1588"/>
                    </a:lnTo>
                    <a:lnTo>
                      <a:pt x="567" y="1531"/>
                    </a:lnTo>
                    <a:lnTo>
                      <a:pt x="453" y="1531"/>
                    </a:lnTo>
                    <a:lnTo>
                      <a:pt x="453" y="1475"/>
                    </a:lnTo>
                    <a:lnTo>
                      <a:pt x="340" y="1475"/>
                    </a:lnTo>
                    <a:lnTo>
                      <a:pt x="340" y="1418"/>
                    </a:lnTo>
                    <a:lnTo>
                      <a:pt x="283" y="1418"/>
                    </a:lnTo>
                    <a:lnTo>
                      <a:pt x="283" y="1361"/>
                    </a:lnTo>
                    <a:lnTo>
                      <a:pt x="226" y="1361"/>
                    </a:lnTo>
                    <a:lnTo>
                      <a:pt x="226" y="1305"/>
                    </a:lnTo>
                    <a:lnTo>
                      <a:pt x="0" y="1305"/>
                    </a:lnTo>
                    <a:lnTo>
                      <a:pt x="0" y="1248"/>
                    </a:lnTo>
                    <a:lnTo>
                      <a:pt x="56" y="1248"/>
                    </a:lnTo>
                    <a:lnTo>
                      <a:pt x="56" y="1021"/>
                    </a:lnTo>
                    <a:lnTo>
                      <a:pt x="170" y="1021"/>
                    </a:lnTo>
                    <a:lnTo>
                      <a:pt x="170" y="738"/>
                    </a:lnTo>
                    <a:lnTo>
                      <a:pt x="113" y="738"/>
                    </a:lnTo>
                    <a:lnTo>
                      <a:pt x="113" y="624"/>
                    </a:lnTo>
                    <a:lnTo>
                      <a:pt x="226" y="624"/>
                    </a:lnTo>
                    <a:lnTo>
                      <a:pt x="226" y="567"/>
                    </a:lnTo>
                    <a:lnTo>
                      <a:pt x="283" y="567"/>
                    </a:lnTo>
                    <a:lnTo>
                      <a:pt x="283" y="454"/>
                    </a:lnTo>
                    <a:lnTo>
                      <a:pt x="226" y="454"/>
                    </a:lnTo>
                    <a:lnTo>
                      <a:pt x="226" y="341"/>
                    </a:lnTo>
                    <a:lnTo>
                      <a:pt x="170" y="341"/>
                    </a:lnTo>
                    <a:lnTo>
                      <a:pt x="170" y="227"/>
                    </a:lnTo>
                    <a:lnTo>
                      <a:pt x="226" y="227"/>
                    </a:lnTo>
                    <a:lnTo>
                      <a:pt x="226" y="171"/>
                    </a:lnTo>
                    <a:lnTo>
                      <a:pt x="283" y="171"/>
                    </a:lnTo>
                    <a:lnTo>
                      <a:pt x="283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1020" y="57"/>
                    </a:lnTo>
                    <a:lnTo>
                      <a:pt x="1020" y="114"/>
                    </a:lnTo>
                    <a:lnTo>
                      <a:pt x="964" y="114"/>
                    </a:lnTo>
                    <a:lnTo>
                      <a:pt x="964" y="227"/>
                    </a:lnTo>
                    <a:lnTo>
                      <a:pt x="1020" y="227"/>
                    </a:lnTo>
                    <a:lnTo>
                      <a:pt x="1020" y="284"/>
                    </a:lnTo>
                    <a:lnTo>
                      <a:pt x="1077" y="284"/>
                    </a:lnTo>
                    <a:lnTo>
                      <a:pt x="1077" y="341"/>
                    </a:lnTo>
                    <a:lnTo>
                      <a:pt x="1134" y="341"/>
                    </a:lnTo>
                    <a:lnTo>
                      <a:pt x="1134" y="397"/>
                    </a:lnTo>
                    <a:lnTo>
                      <a:pt x="1077" y="397"/>
                    </a:lnTo>
                    <a:lnTo>
                      <a:pt x="1077" y="454"/>
                    </a:lnTo>
                    <a:lnTo>
                      <a:pt x="1020" y="454"/>
                    </a:lnTo>
                    <a:lnTo>
                      <a:pt x="1020" y="511"/>
                    </a:lnTo>
                    <a:lnTo>
                      <a:pt x="964" y="511"/>
                    </a:lnTo>
                    <a:lnTo>
                      <a:pt x="964" y="624"/>
                    </a:lnTo>
                    <a:lnTo>
                      <a:pt x="1020" y="624"/>
                    </a:lnTo>
                    <a:lnTo>
                      <a:pt x="1020" y="1078"/>
                    </a:lnTo>
                    <a:lnTo>
                      <a:pt x="964" y="1078"/>
                    </a:lnTo>
                    <a:lnTo>
                      <a:pt x="964" y="1248"/>
                    </a:lnTo>
                    <a:lnTo>
                      <a:pt x="1020" y="1248"/>
                    </a:lnTo>
                    <a:lnTo>
                      <a:pt x="1020" y="1361"/>
                    </a:lnTo>
                    <a:lnTo>
                      <a:pt x="907" y="1361"/>
                    </a:lnTo>
                    <a:lnTo>
                      <a:pt x="907" y="153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86" name="Freeform 846"/>
              <p:cNvSpPr>
                <a:spLocks/>
              </p:cNvSpPr>
              <p:nvPr/>
            </p:nvSpPr>
            <p:spPr bwMode="auto">
              <a:xfrm>
                <a:off x="1537" y="869"/>
                <a:ext cx="1701" cy="1531"/>
              </a:xfrm>
              <a:custGeom>
                <a:avLst/>
                <a:gdLst>
                  <a:gd name="T0" fmla="*/ 1418 w 1701"/>
                  <a:gd name="T1" fmla="*/ 1531 h 1531"/>
                  <a:gd name="T2" fmla="*/ 1248 w 1701"/>
                  <a:gd name="T3" fmla="*/ 1475 h 1531"/>
                  <a:gd name="T4" fmla="*/ 1191 w 1701"/>
                  <a:gd name="T5" fmla="*/ 1418 h 1531"/>
                  <a:gd name="T6" fmla="*/ 1134 w 1701"/>
                  <a:gd name="T7" fmla="*/ 1475 h 1531"/>
                  <a:gd name="T8" fmla="*/ 1021 w 1701"/>
                  <a:gd name="T9" fmla="*/ 1361 h 1531"/>
                  <a:gd name="T10" fmla="*/ 907 w 1701"/>
                  <a:gd name="T11" fmla="*/ 1418 h 1531"/>
                  <a:gd name="T12" fmla="*/ 794 w 1701"/>
                  <a:gd name="T13" fmla="*/ 1304 h 1531"/>
                  <a:gd name="T14" fmla="*/ 681 w 1701"/>
                  <a:gd name="T15" fmla="*/ 1361 h 1531"/>
                  <a:gd name="T16" fmla="*/ 510 w 1701"/>
                  <a:gd name="T17" fmla="*/ 1475 h 1531"/>
                  <a:gd name="T18" fmla="*/ 454 w 1701"/>
                  <a:gd name="T19" fmla="*/ 1418 h 1531"/>
                  <a:gd name="T20" fmla="*/ 397 w 1701"/>
                  <a:gd name="T21" fmla="*/ 1304 h 1531"/>
                  <a:gd name="T22" fmla="*/ 340 w 1701"/>
                  <a:gd name="T23" fmla="*/ 1248 h 1531"/>
                  <a:gd name="T24" fmla="*/ 284 w 1701"/>
                  <a:gd name="T25" fmla="*/ 1191 h 1531"/>
                  <a:gd name="T26" fmla="*/ 227 w 1701"/>
                  <a:gd name="T27" fmla="*/ 1134 h 1531"/>
                  <a:gd name="T28" fmla="*/ 114 w 1701"/>
                  <a:gd name="T29" fmla="*/ 1078 h 1531"/>
                  <a:gd name="T30" fmla="*/ 57 w 1701"/>
                  <a:gd name="T31" fmla="*/ 964 h 1531"/>
                  <a:gd name="T32" fmla="*/ 0 w 1701"/>
                  <a:gd name="T33" fmla="*/ 851 h 1531"/>
                  <a:gd name="T34" fmla="*/ 57 w 1701"/>
                  <a:gd name="T35" fmla="*/ 794 h 1531"/>
                  <a:gd name="T36" fmla="*/ 170 w 1701"/>
                  <a:gd name="T37" fmla="*/ 737 h 1531"/>
                  <a:gd name="T38" fmla="*/ 227 w 1701"/>
                  <a:gd name="T39" fmla="*/ 681 h 1531"/>
                  <a:gd name="T40" fmla="*/ 454 w 1701"/>
                  <a:gd name="T41" fmla="*/ 624 h 1531"/>
                  <a:gd name="T42" fmla="*/ 624 w 1701"/>
                  <a:gd name="T43" fmla="*/ 567 h 1531"/>
                  <a:gd name="T44" fmla="*/ 964 w 1701"/>
                  <a:gd name="T45" fmla="*/ 624 h 1531"/>
                  <a:gd name="T46" fmla="*/ 1021 w 1701"/>
                  <a:gd name="T47" fmla="*/ 681 h 1531"/>
                  <a:gd name="T48" fmla="*/ 1248 w 1701"/>
                  <a:gd name="T49" fmla="*/ 624 h 1531"/>
                  <a:gd name="T50" fmla="*/ 1191 w 1701"/>
                  <a:gd name="T51" fmla="*/ 567 h 1531"/>
                  <a:gd name="T52" fmla="*/ 1248 w 1701"/>
                  <a:gd name="T53" fmla="*/ 454 h 1531"/>
                  <a:gd name="T54" fmla="*/ 1304 w 1701"/>
                  <a:gd name="T55" fmla="*/ 397 h 1531"/>
                  <a:gd name="T56" fmla="*/ 1248 w 1701"/>
                  <a:gd name="T57" fmla="*/ 284 h 1531"/>
                  <a:gd name="T58" fmla="*/ 1191 w 1701"/>
                  <a:gd name="T59" fmla="*/ 227 h 1531"/>
                  <a:gd name="T60" fmla="*/ 1248 w 1701"/>
                  <a:gd name="T61" fmla="*/ 114 h 1531"/>
                  <a:gd name="T62" fmla="*/ 1418 w 1701"/>
                  <a:gd name="T63" fmla="*/ 0 h 1531"/>
                  <a:gd name="T64" fmla="*/ 1531 w 1701"/>
                  <a:gd name="T65" fmla="*/ 57 h 1531"/>
                  <a:gd name="T66" fmla="*/ 1644 w 1701"/>
                  <a:gd name="T67" fmla="*/ 0 h 1531"/>
                  <a:gd name="T68" fmla="*/ 1701 w 1701"/>
                  <a:gd name="T69" fmla="*/ 114 h 1531"/>
                  <a:gd name="T70" fmla="*/ 1644 w 1701"/>
                  <a:gd name="T71" fmla="*/ 341 h 1531"/>
                  <a:gd name="T72" fmla="*/ 1588 w 1701"/>
                  <a:gd name="T73" fmla="*/ 397 h 1531"/>
                  <a:gd name="T74" fmla="*/ 1644 w 1701"/>
                  <a:gd name="T75" fmla="*/ 511 h 1531"/>
                  <a:gd name="T76" fmla="*/ 1701 w 1701"/>
                  <a:gd name="T77" fmla="*/ 624 h 1531"/>
                  <a:gd name="T78" fmla="*/ 1644 w 1701"/>
                  <a:gd name="T79" fmla="*/ 737 h 1531"/>
                  <a:gd name="T80" fmla="*/ 1531 w 1701"/>
                  <a:gd name="T81" fmla="*/ 794 h 1531"/>
                  <a:gd name="T82" fmla="*/ 1588 w 1701"/>
                  <a:gd name="T83" fmla="*/ 908 h 1531"/>
                  <a:gd name="T84" fmla="*/ 1474 w 1701"/>
                  <a:gd name="T85" fmla="*/ 1191 h 1531"/>
                  <a:gd name="T86" fmla="*/ 1418 w 1701"/>
                  <a:gd name="T87" fmla="*/ 1418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701" h="1531">
                    <a:moveTo>
                      <a:pt x="1418" y="1475"/>
                    </a:moveTo>
                    <a:lnTo>
                      <a:pt x="1418" y="1531"/>
                    </a:lnTo>
                    <a:lnTo>
                      <a:pt x="1248" y="1531"/>
                    </a:lnTo>
                    <a:lnTo>
                      <a:pt x="1248" y="1475"/>
                    </a:lnTo>
                    <a:lnTo>
                      <a:pt x="1248" y="1418"/>
                    </a:lnTo>
                    <a:lnTo>
                      <a:pt x="1191" y="1418"/>
                    </a:lnTo>
                    <a:lnTo>
                      <a:pt x="1191" y="1475"/>
                    </a:lnTo>
                    <a:lnTo>
                      <a:pt x="1134" y="1475"/>
                    </a:lnTo>
                    <a:lnTo>
                      <a:pt x="1134" y="1361"/>
                    </a:lnTo>
                    <a:lnTo>
                      <a:pt x="1021" y="1361"/>
                    </a:lnTo>
                    <a:lnTo>
                      <a:pt x="1021" y="1418"/>
                    </a:lnTo>
                    <a:lnTo>
                      <a:pt x="907" y="1418"/>
                    </a:lnTo>
                    <a:lnTo>
                      <a:pt x="907" y="1304"/>
                    </a:lnTo>
                    <a:lnTo>
                      <a:pt x="794" y="1304"/>
                    </a:lnTo>
                    <a:lnTo>
                      <a:pt x="794" y="1361"/>
                    </a:lnTo>
                    <a:lnTo>
                      <a:pt x="681" y="1361"/>
                    </a:lnTo>
                    <a:lnTo>
                      <a:pt x="681" y="1475"/>
                    </a:lnTo>
                    <a:lnTo>
                      <a:pt x="510" y="1475"/>
                    </a:lnTo>
                    <a:lnTo>
                      <a:pt x="510" y="1418"/>
                    </a:lnTo>
                    <a:lnTo>
                      <a:pt x="454" y="1418"/>
                    </a:lnTo>
                    <a:lnTo>
                      <a:pt x="454" y="1304"/>
                    </a:lnTo>
                    <a:lnTo>
                      <a:pt x="397" y="1304"/>
                    </a:lnTo>
                    <a:lnTo>
                      <a:pt x="397" y="1248"/>
                    </a:lnTo>
                    <a:lnTo>
                      <a:pt x="340" y="1248"/>
                    </a:lnTo>
                    <a:lnTo>
                      <a:pt x="340" y="1191"/>
                    </a:lnTo>
                    <a:lnTo>
                      <a:pt x="284" y="1191"/>
                    </a:lnTo>
                    <a:lnTo>
                      <a:pt x="284" y="1134"/>
                    </a:lnTo>
                    <a:lnTo>
                      <a:pt x="227" y="1134"/>
                    </a:lnTo>
                    <a:lnTo>
                      <a:pt x="227" y="1078"/>
                    </a:lnTo>
                    <a:lnTo>
                      <a:pt x="114" y="1078"/>
                    </a:lnTo>
                    <a:lnTo>
                      <a:pt x="114" y="964"/>
                    </a:lnTo>
                    <a:lnTo>
                      <a:pt x="57" y="964"/>
                    </a:lnTo>
                    <a:lnTo>
                      <a:pt x="57" y="851"/>
                    </a:lnTo>
                    <a:lnTo>
                      <a:pt x="0" y="851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737"/>
                    </a:lnTo>
                    <a:lnTo>
                      <a:pt x="170" y="737"/>
                    </a:lnTo>
                    <a:lnTo>
                      <a:pt x="170" y="681"/>
                    </a:lnTo>
                    <a:lnTo>
                      <a:pt x="227" y="681"/>
                    </a:lnTo>
                    <a:lnTo>
                      <a:pt x="227" y="624"/>
                    </a:lnTo>
                    <a:lnTo>
                      <a:pt x="454" y="624"/>
                    </a:lnTo>
                    <a:lnTo>
                      <a:pt x="454" y="567"/>
                    </a:lnTo>
                    <a:lnTo>
                      <a:pt x="624" y="567"/>
                    </a:lnTo>
                    <a:lnTo>
                      <a:pt x="624" y="624"/>
                    </a:lnTo>
                    <a:lnTo>
                      <a:pt x="964" y="624"/>
                    </a:lnTo>
                    <a:lnTo>
                      <a:pt x="964" y="681"/>
                    </a:lnTo>
                    <a:lnTo>
                      <a:pt x="1021" y="681"/>
                    </a:lnTo>
                    <a:lnTo>
                      <a:pt x="1021" y="624"/>
                    </a:lnTo>
                    <a:lnTo>
                      <a:pt x="1248" y="624"/>
                    </a:lnTo>
                    <a:lnTo>
                      <a:pt x="1248" y="567"/>
                    </a:lnTo>
                    <a:lnTo>
                      <a:pt x="1191" y="567"/>
                    </a:lnTo>
                    <a:lnTo>
                      <a:pt x="1191" y="454"/>
                    </a:lnTo>
                    <a:lnTo>
                      <a:pt x="1248" y="454"/>
                    </a:lnTo>
                    <a:lnTo>
                      <a:pt x="1248" y="397"/>
                    </a:lnTo>
                    <a:lnTo>
                      <a:pt x="1304" y="397"/>
                    </a:lnTo>
                    <a:lnTo>
                      <a:pt x="1304" y="284"/>
                    </a:lnTo>
                    <a:lnTo>
                      <a:pt x="1248" y="284"/>
                    </a:lnTo>
                    <a:lnTo>
                      <a:pt x="1248" y="227"/>
                    </a:lnTo>
                    <a:lnTo>
                      <a:pt x="1191" y="227"/>
                    </a:lnTo>
                    <a:lnTo>
                      <a:pt x="1191" y="114"/>
                    </a:lnTo>
                    <a:lnTo>
                      <a:pt x="1248" y="114"/>
                    </a:lnTo>
                    <a:lnTo>
                      <a:pt x="1248" y="0"/>
                    </a:lnTo>
                    <a:lnTo>
                      <a:pt x="1418" y="0"/>
                    </a:lnTo>
                    <a:lnTo>
                      <a:pt x="1418" y="57"/>
                    </a:lnTo>
                    <a:lnTo>
                      <a:pt x="1531" y="57"/>
                    </a:lnTo>
                    <a:lnTo>
                      <a:pt x="1531" y="0"/>
                    </a:lnTo>
                    <a:lnTo>
                      <a:pt x="1644" y="0"/>
                    </a:lnTo>
                    <a:lnTo>
                      <a:pt x="1644" y="114"/>
                    </a:lnTo>
                    <a:lnTo>
                      <a:pt x="1701" y="114"/>
                    </a:lnTo>
                    <a:lnTo>
                      <a:pt x="1701" y="341"/>
                    </a:lnTo>
                    <a:lnTo>
                      <a:pt x="1644" y="341"/>
                    </a:lnTo>
                    <a:lnTo>
                      <a:pt x="1644" y="397"/>
                    </a:lnTo>
                    <a:lnTo>
                      <a:pt x="1588" y="397"/>
                    </a:lnTo>
                    <a:lnTo>
                      <a:pt x="1588" y="511"/>
                    </a:lnTo>
                    <a:lnTo>
                      <a:pt x="1644" y="511"/>
                    </a:lnTo>
                    <a:lnTo>
                      <a:pt x="1644" y="624"/>
                    </a:lnTo>
                    <a:lnTo>
                      <a:pt x="1701" y="624"/>
                    </a:lnTo>
                    <a:lnTo>
                      <a:pt x="1701" y="737"/>
                    </a:lnTo>
                    <a:lnTo>
                      <a:pt x="1644" y="737"/>
                    </a:lnTo>
                    <a:lnTo>
                      <a:pt x="1644" y="794"/>
                    </a:lnTo>
                    <a:lnTo>
                      <a:pt x="1531" y="794"/>
                    </a:lnTo>
                    <a:lnTo>
                      <a:pt x="1531" y="908"/>
                    </a:lnTo>
                    <a:lnTo>
                      <a:pt x="1588" y="908"/>
                    </a:lnTo>
                    <a:lnTo>
                      <a:pt x="1588" y="1191"/>
                    </a:lnTo>
                    <a:lnTo>
                      <a:pt x="1474" y="1191"/>
                    </a:lnTo>
                    <a:lnTo>
                      <a:pt x="1474" y="1418"/>
                    </a:lnTo>
                    <a:lnTo>
                      <a:pt x="1418" y="1418"/>
                    </a:lnTo>
                    <a:lnTo>
                      <a:pt x="1418" y="147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87" name="Freeform 847"/>
              <p:cNvSpPr>
                <a:spLocks/>
              </p:cNvSpPr>
              <p:nvPr/>
            </p:nvSpPr>
            <p:spPr bwMode="auto">
              <a:xfrm>
                <a:off x="3919" y="472"/>
                <a:ext cx="850" cy="1191"/>
              </a:xfrm>
              <a:custGeom>
                <a:avLst/>
                <a:gdLst>
                  <a:gd name="T0" fmla="*/ 623 w 850"/>
                  <a:gd name="T1" fmla="*/ 0 h 1191"/>
                  <a:gd name="T2" fmla="*/ 623 w 850"/>
                  <a:gd name="T3" fmla="*/ 114 h 1191"/>
                  <a:gd name="T4" fmla="*/ 680 w 850"/>
                  <a:gd name="T5" fmla="*/ 114 h 1191"/>
                  <a:gd name="T6" fmla="*/ 680 w 850"/>
                  <a:gd name="T7" fmla="*/ 341 h 1191"/>
                  <a:gd name="T8" fmla="*/ 737 w 850"/>
                  <a:gd name="T9" fmla="*/ 341 h 1191"/>
                  <a:gd name="T10" fmla="*/ 737 w 850"/>
                  <a:gd name="T11" fmla="*/ 397 h 1191"/>
                  <a:gd name="T12" fmla="*/ 793 w 850"/>
                  <a:gd name="T13" fmla="*/ 397 h 1191"/>
                  <a:gd name="T14" fmla="*/ 793 w 850"/>
                  <a:gd name="T15" fmla="*/ 454 h 1191"/>
                  <a:gd name="T16" fmla="*/ 737 w 850"/>
                  <a:gd name="T17" fmla="*/ 454 h 1191"/>
                  <a:gd name="T18" fmla="*/ 737 w 850"/>
                  <a:gd name="T19" fmla="*/ 511 h 1191"/>
                  <a:gd name="T20" fmla="*/ 793 w 850"/>
                  <a:gd name="T21" fmla="*/ 511 h 1191"/>
                  <a:gd name="T22" fmla="*/ 793 w 850"/>
                  <a:gd name="T23" fmla="*/ 567 h 1191"/>
                  <a:gd name="T24" fmla="*/ 850 w 850"/>
                  <a:gd name="T25" fmla="*/ 567 h 1191"/>
                  <a:gd name="T26" fmla="*/ 850 w 850"/>
                  <a:gd name="T27" fmla="*/ 738 h 1191"/>
                  <a:gd name="T28" fmla="*/ 793 w 850"/>
                  <a:gd name="T29" fmla="*/ 738 h 1191"/>
                  <a:gd name="T30" fmla="*/ 793 w 850"/>
                  <a:gd name="T31" fmla="*/ 794 h 1191"/>
                  <a:gd name="T32" fmla="*/ 737 w 850"/>
                  <a:gd name="T33" fmla="*/ 794 h 1191"/>
                  <a:gd name="T34" fmla="*/ 737 w 850"/>
                  <a:gd name="T35" fmla="*/ 851 h 1191"/>
                  <a:gd name="T36" fmla="*/ 680 w 850"/>
                  <a:gd name="T37" fmla="*/ 851 h 1191"/>
                  <a:gd name="T38" fmla="*/ 680 w 850"/>
                  <a:gd name="T39" fmla="*/ 908 h 1191"/>
                  <a:gd name="T40" fmla="*/ 623 w 850"/>
                  <a:gd name="T41" fmla="*/ 908 h 1191"/>
                  <a:gd name="T42" fmla="*/ 623 w 850"/>
                  <a:gd name="T43" fmla="*/ 1021 h 1191"/>
                  <a:gd name="T44" fmla="*/ 567 w 850"/>
                  <a:gd name="T45" fmla="*/ 1021 h 1191"/>
                  <a:gd name="T46" fmla="*/ 567 w 850"/>
                  <a:gd name="T47" fmla="*/ 1191 h 1191"/>
                  <a:gd name="T48" fmla="*/ 397 w 850"/>
                  <a:gd name="T49" fmla="*/ 1191 h 1191"/>
                  <a:gd name="T50" fmla="*/ 397 w 850"/>
                  <a:gd name="T51" fmla="*/ 1134 h 1191"/>
                  <a:gd name="T52" fmla="*/ 340 w 850"/>
                  <a:gd name="T53" fmla="*/ 1134 h 1191"/>
                  <a:gd name="T54" fmla="*/ 340 w 850"/>
                  <a:gd name="T55" fmla="*/ 1078 h 1191"/>
                  <a:gd name="T56" fmla="*/ 283 w 850"/>
                  <a:gd name="T57" fmla="*/ 1078 h 1191"/>
                  <a:gd name="T58" fmla="*/ 283 w 850"/>
                  <a:gd name="T59" fmla="*/ 1021 h 1191"/>
                  <a:gd name="T60" fmla="*/ 170 w 850"/>
                  <a:gd name="T61" fmla="*/ 1021 h 1191"/>
                  <a:gd name="T62" fmla="*/ 170 w 850"/>
                  <a:gd name="T63" fmla="*/ 908 h 1191"/>
                  <a:gd name="T64" fmla="*/ 113 w 850"/>
                  <a:gd name="T65" fmla="*/ 908 h 1191"/>
                  <a:gd name="T66" fmla="*/ 113 w 850"/>
                  <a:gd name="T67" fmla="*/ 851 h 1191"/>
                  <a:gd name="T68" fmla="*/ 56 w 850"/>
                  <a:gd name="T69" fmla="*/ 851 h 1191"/>
                  <a:gd name="T70" fmla="*/ 56 w 850"/>
                  <a:gd name="T71" fmla="*/ 794 h 1191"/>
                  <a:gd name="T72" fmla="*/ 0 w 850"/>
                  <a:gd name="T73" fmla="*/ 794 h 1191"/>
                  <a:gd name="T74" fmla="*/ 0 w 850"/>
                  <a:gd name="T75" fmla="*/ 681 h 1191"/>
                  <a:gd name="T76" fmla="*/ 113 w 850"/>
                  <a:gd name="T77" fmla="*/ 681 h 1191"/>
                  <a:gd name="T78" fmla="*/ 113 w 850"/>
                  <a:gd name="T79" fmla="*/ 624 h 1191"/>
                  <a:gd name="T80" fmla="*/ 56 w 850"/>
                  <a:gd name="T81" fmla="*/ 624 h 1191"/>
                  <a:gd name="T82" fmla="*/ 56 w 850"/>
                  <a:gd name="T83" fmla="*/ 511 h 1191"/>
                  <a:gd name="T84" fmla="*/ 113 w 850"/>
                  <a:gd name="T85" fmla="*/ 511 h 1191"/>
                  <a:gd name="T86" fmla="*/ 113 w 850"/>
                  <a:gd name="T87" fmla="*/ 454 h 1191"/>
                  <a:gd name="T88" fmla="*/ 170 w 850"/>
                  <a:gd name="T89" fmla="*/ 454 h 1191"/>
                  <a:gd name="T90" fmla="*/ 170 w 850"/>
                  <a:gd name="T91" fmla="*/ 397 h 1191"/>
                  <a:gd name="T92" fmla="*/ 283 w 850"/>
                  <a:gd name="T93" fmla="*/ 397 h 1191"/>
                  <a:gd name="T94" fmla="*/ 283 w 850"/>
                  <a:gd name="T95" fmla="*/ 227 h 1191"/>
                  <a:gd name="T96" fmla="*/ 397 w 850"/>
                  <a:gd name="T97" fmla="*/ 227 h 1191"/>
                  <a:gd name="T98" fmla="*/ 397 w 850"/>
                  <a:gd name="T99" fmla="*/ 57 h 1191"/>
                  <a:gd name="T100" fmla="*/ 510 w 850"/>
                  <a:gd name="T101" fmla="*/ 57 h 1191"/>
                  <a:gd name="T102" fmla="*/ 510 w 850"/>
                  <a:gd name="T103" fmla="*/ 0 h 1191"/>
                  <a:gd name="T104" fmla="*/ 623 w 850"/>
                  <a:gd name="T105" fmla="*/ 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850" h="1191">
                    <a:moveTo>
                      <a:pt x="623" y="0"/>
                    </a:moveTo>
                    <a:lnTo>
                      <a:pt x="623" y="114"/>
                    </a:lnTo>
                    <a:lnTo>
                      <a:pt x="680" y="114"/>
                    </a:lnTo>
                    <a:lnTo>
                      <a:pt x="680" y="341"/>
                    </a:lnTo>
                    <a:lnTo>
                      <a:pt x="737" y="341"/>
                    </a:lnTo>
                    <a:lnTo>
                      <a:pt x="737" y="397"/>
                    </a:lnTo>
                    <a:lnTo>
                      <a:pt x="793" y="397"/>
                    </a:lnTo>
                    <a:lnTo>
                      <a:pt x="793" y="454"/>
                    </a:lnTo>
                    <a:lnTo>
                      <a:pt x="737" y="454"/>
                    </a:lnTo>
                    <a:lnTo>
                      <a:pt x="737" y="511"/>
                    </a:lnTo>
                    <a:lnTo>
                      <a:pt x="793" y="511"/>
                    </a:lnTo>
                    <a:lnTo>
                      <a:pt x="793" y="567"/>
                    </a:lnTo>
                    <a:lnTo>
                      <a:pt x="850" y="567"/>
                    </a:lnTo>
                    <a:lnTo>
                      <a:pt x="850" y="738"/>
                    </a:lnTo>
                    <a:lnTo>
                      <a:pt x="793" y="738"/>
                    </a:lnTo>
                    <a:lnTo>
                      <a:pt x="793" y="794"/>
                    </a:lnTo>
                    <a:lnTo>
                      <a:pt x="737" y="794"/>
                    </a:lnTo>
                    <a:lnTo>
                      <a:pt x="737" y="851"/>
                    </a:lnTo>
                    <a:lnTo>
                      <a:pt x="680" y="851"/>
                    </a:lnTo>
                    <a:lnTo>
                      <a:pt x="680" y="908"/>
                    </a:lnTo>
                    <a:lnTo>
                      <a:pt x="623" y="908"/>
                    </a:lnTo>
                    <a:lnTo>
                      <a:pt x="623" y="1021"/>
                    </a:lnTo>
                    <a:lnTo>
                      <a:pt x="567" y="1021"/>
                    </a:lnTo>
                    <a:lnTo>
                      <a:pt x="567" y="1191"/>
                    </a:lnTo>
                    <a:lnTo>
                      <a:pt x="397" y="1191"/>
                    </a:lnTo>
                    <a:lnTo>
                      <a:pt x="397" y="1134"/>
                    </a:lnTo>
                    <a:lnTo>
                      <a:pt x="340" y="1134"/>
                    </a:lnTo>
                    <a:lnTo>
                      <a:pt x="340" y="1078"/>
                    </a:lnTo>
                    <a:lnTo>
                      <a:pt x="283" y="1078"/>
                    </a:lnTo>
                    <a:lnTo>
                      <a:pt x="283" y="1021"/>
                    </a:lnTo>
                    <a:lnTo>
                      <a:pt x="170" y="1021"/>
                    </a:lnTo>
                    <a:lnTo>
                      <a:pt x="170" y="908"/>
                    </a:lnTo>
                    <a:lnTo>
                      <a:pt x="113" y="908"/>
                    </a:lnTo>
                    <a:lnTo>
                      <a:pt x="113" y="851"/>
                    </a:lnTo>
                    <a:lnTo>
                      <a:pt x="56" y="851"/>
                    </a:lnTo>
                    <a:lnTo>
                      <a:pt x="56" y="794"/>
                    </a:lnTo>
                    <a:lnTo>
                      <a:pt x="0" y="794"/>
                    </a:lnTo>
                    <a:lnTo>
                      <a:pt x="0" y="681"/>
                    </a:lnTo>
                    <a:lnTo>
                      <a:pt x="113" y="681"/>
                    </a:lnTo>
                    <a:lnTo>
                      <a:pt x="113" y="624"/>
                    </a:lnTo>
                    <a:lnTo>
                      <a:pt x="56" y="624"/>
                    </a:lnTo>
                    <a:lnTo>
                      <a:pt x="56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397"/>
                    </a:lnTo>
                    <a:lnTo>
                      <a:pt x="283" y="397"/>
                    </a:lnTo>
                    <a:lnTo>
                      <a:pt x="283" y="227"/>
                    </a:lnTo>
                    <a:lnTo>
                      <a:pt x="397" y="227"/>
                    </a:lnTo>
                    <a:lnTo>
                      <a:pt x="397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62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88" name="Freeform 848"/>
              <p:cNvSpPr>
                <a:spLocks/>
              </p:cNvSpPr>
              <p:nvPr/>
            </p:nvSpPr>
            <p:spPr bwMode="auto">
              <a:xfrm>
                <a:off x="4542" y="416"/>
                <a:ext cx="964" cy="1474"/>
              </a:xfrm>
              <a:custGeom>
                <a:avLst/>
                <a:gdLst>
                  <a:gd name="T0" fmla="*/ 0 w 964"/>
                  <a:gd name="T1" fmla="*/ 56 h 1474"/>
                  <a:gd name="T2" fmla="*/ 114 w 964"/>
                  <a:gd name="T3" fmla="*/ 56 h 1474"/>
                  <a:gd name="T4" fmla="*/ 114 w 964"/>
                  <a:gd name="T5" fmla="*/ 113 h 1474"/>
                  <a:gd name="T6" fmla="*/ 170 w 964"/>
                  <a:gd name="T7" fmla="*/ 113 h 1474"/>
                  <a:gd name="T8" fmla="*/ 170 w 964"/>
                  <a:gd name="T9" fmla="*/ 0 h 1474"/>
                  <a:gd name="T10" fmla="*/ 284 w 964"/>
                  <a:gd name="T11" fmla="*/ 0 h 1474"/>
                  <a:gd name="T12" fmla="*/ 284 w 964"/>
                  <a:gd name="T13" fmla="*/ 56 h 1474"/>
                  <a:gd name="T14" fmla="*/ 341 w 964"/>
                  <a:gd name="T15" fmla="*/ 56 h 1474"/>
                  <a:gd name="T16" fmla="*/ 454 w 964"/>
                  <a:gd name="T17" fmla="*/ 56 h 1474"/>
                  <a:gd name="T18" fmla="*/ 454 w 964"/>
                  <a:gd name="T19" fmla="*/ 113 h 1474"/>
                  <a:gd name="T20" fmla="*/ 567 w 964"/>
                  <a:gd name="T21" fmla="*/ 113 h 1474"/>
                  <a:gd name="T22" fmla="*/ 567 w 964"/>
                  <a:gd name="T23" fmla="*/ 170 h 1474"/>
                  <a:gd name="T24" fmla="*/ 624 w 964"/>
                  <a:gd name="T25" fmla="*/ 170 h 1474"/>
                  <a:gd name="T26" fmla="*/ 624 w 964"/>
                  <a:gd name="T27" fmla="*/ 283 h 1474"/>
                  <a:gd name="T28" fmla="*/ 681 w 964"/>
                  <a:gd name="T29" fmla="*/ 283 h 1474"/>
                  <a:gd name="T30" fmla="*/ 681 w 964"/>
                  <a:gd name="T31" fmla="*/ 340 h 1474"/>
                  <a:gd name="T32" fmla="*/ 737 w 964"/>
                  <a:gd name="T33" fmla="*/ 340 h 1474"/>
                  <a:gd name="T34" fmla="*/ 737 w 964"/>
                  <a:gd name="T35" fmla="*/ 453 h 1474"/>
                  <a:gd name="T36" fmla="*/ 794 w 964"/>
                  <a:gd name="T37" fmla="*/ 453 h 1474"/>
                  <a:gd name="T38" fmla="*/ 794 w 964"/>
                  <a:gd name="T39" fmla="*/ 510 h 1474"/>
                  <a:gd name="T40" fmla="*/ 851 w 964"/>
                  <a:gd name="T41" fmla="*/ 510 h 1474"/>
                  <a:gd name="T42" fmla="*/ 851 w 964"/>
                  <a:gd name="T43" fmla="*/ 623 h 1474"/>
                  <a:gd name="T44" fmla="*/ 908 w 964"/>
                  <a:gd name="T45" fmla="*/ 623 h 1474"/>
                  <a:gd name="T46" fmla="*/ 908 w 964"/>
                  <a:gd name="T47" fmla="*/ 737 h 1474"/>
                  <a:gd name="T48" fmla="*/ 964 w 964"/>
                  <a:gd name="T49" fmla="*/ 737 h 1474"/>
                  <a:gd name="T50" fmla="*/ 964 w 964"/>
                  <a:gd name="T51" fmla="*/ 964 h 1474"/>
                  <a:gd name="T52" fmla="*/ 908 w 964"/>
                  <a:gd name="T53" fmla="*/ 964 h 1474"/>
                  <a:gd name="T54" fmla="*/ 908 w 964"/>
                  <a:gd name="T55" fmla="*/ 1134 h 1474"/>
                  <a:gd name="T56" fmla="*/ 964 w 964"/>
                  <a:gd name="T57" fmla="*/ 1134 h 1474"/>
                  <a:gd name="T58" fmla="*/ 964 w 964"/>
                  <a:gd name="T59" fmla="*/ 1304 h 1474"/>
                  <a:gd name="T60" fmla="*/ 908 w 964"/>
                  <a:gd name="T61" fmla="*/ 1304 h 1474"/>
                  <a:gd name="T62" fmla="*/ 908 w 964"/>
                  <a:gd name="T63" fmla="*/ 1361 h 1474"/>
                  <a:gd name="T64" fmla="*/ 851 w 964"/>
                  <a:gd name="T65" fmla="*/ 1361 h 1474"/>
                  <a:gd name="T66" fmla="*/ 851 w 964"/>
                  <a:gd name="T67" fmla="*/ 1417 h 1474"/>
                  <a:gd name="T68" fmla="*/ 681 w 964"/>
                  <a:gd name="T69" fmla="*/ 1417 h 1474"/>
                  <a:gd name="T70" fmla="*/ 681 w 964"/>
                  <a:gd name="T71" fmla="*/ 1474 h 1474"/>
                  <a:gd name="T72" fmla="*/ 567 w 964"/>
                  <a:gd name="T73" fmla="*/ 1474 h 1474"/>
                  <a:gd name="T74" fmla="*/ 567 w 964"/>
                  <a:gd name="T75" fmla="*/ 1361 h 1474"/>
                  <a:gd name="T76" fmla="*/ 397 w 964"/>
                  <a:gd name="T77" fmla="*/ 1361 h 1474"/>
                  <a:gd name="T78" fmla="*/ 397 w 964"/>
                  <a:gd name="T79" fmla="*/ 1304 h 1474"/>
                  <a:gd name="T80" fmla="*/ 284 w 964"/>
                  <a:gd name="T81" fmla="*/ 1304 h 1474"/>
                  <a:gd name="T82" fmla="*/ 284 w 964"/>
                  <a:gd name="T83" fmla="*/ 1077 h 1474"/>
                  <a:gd name="T84" fmla="*/ 227 w 964"/>
                  <a:gd name="T85" fmla="*/ 1077 h 1474"/>
                  <a:gd name="T86" fmla="*/ 227 w 964"/>
                  <a:gd name="T87" fmla="*/ 623 h 1474"/>
                  <a:gd name="T88" fmla="*/ 170 w 964"/>
                  <a:gd name="T89" fmla="*/ 623 h 1474"/>
                  <a:gd name="T90" fmla="*/ 170 w 964"/>
                  <a:gd name="T91" fmla="*/ 567 h 1474"/>
                  <a:gd name="T92" fmla="*/ 114 w 964"/>
                  <a:gd name="T93" fmla="*/ 567 h 1474"/>
                  <a:gd name="T94" fmla="*/ 114 w 964"/>
                  <a:gd name="T95" fmla="*/ 510 h 1474"/>
                  <a:gd name="T96" fmla="*/ 170 w 964"/>
                  <a:gd name="T97" fmla="*/ 510 h 1474"/>
                  <a:gd name="T98" fmla="*/ 170 w 964"/>
                  <a:gd name="T99" fmla="*/ 453 h 1474"/>
                  <a:gd name="T100" fmla="*/ 114 w 964"/>
                  <a:gd name="T101" fmla="*/ 453 h 1474"/>
                  <a:gd name="T102" fmla="*/ 114 w 964"/>
                  <a:gd name="T103" fmla="*/ 397 h 1474"/>
                  <a:gd name="T104" fmla="*/ 57 w 964"/>
                  <a:gd name="T105" fmla="*/ 397 h 1474"/>
                  <a:gd name="T106" fmla="*/ 57 w 964"/>
                  <a:gd name="T107" fmla="*/ 170 h 1474"/>
                  <a:gd name="T108" fmla="*/ 0 w 964"/>
                  <a:gd name="T109" fmla="*/ 170 h 1474"/>
                  <a:gd name="T110" fmla="*/ 0 w 964"/>
                  <a:gd name="T111" fmla="*/ 56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64" h="1474">
                    <a:moveTo>
                      <a:pt x="0" y="56"/>
                    </a:moveTo>
                    <a:lnTo>
                      <a:pt x="114" y="56"/>
                    </a:lnTo>
                    <a:lnTo>
                      <a:pt x="114" y="113"/>
                    </a:lnTo>
                    <a:lnTo>
                      <a:pt x="170" y="113"/>
                    </a:lnTo>
                    <a:lnTo>
                      <a:pt x="170" y="0"/>
                    </a:lnTo>
                    <a:lnTo>
                      <a:pt x="284" y="0"/>
                    </a:lnTo>
                    <a:lnTo>
                      <a:pt x="284" y="56"/>
                    </a:lnTo>
                    <a:lnTo>
                      <a:pt x="341" y="56"/>
                    </a:lnTo>
                    <a:lnTo>
                      <a:pt x="454" y="56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283"/>
                    </a:lnTo>
                    <a:lnTo>
                      <a:pt x="681" y="283"/>
                    </a:lnTo>
                    <a:lnTo>
                      <a:pt x="681" y="340"/>
                    </a:lnTo>
                    <a:lnTo>
                      <a:pt x="737" y="340"/>
                    </a:lnTo>
                    <a:lnTo>
                      <a:pt x="737" y="453"/>
                    </a:lnTo>
                    <a:lnTo>
                      <a:pt x="794" y="453"/>
                    </a:lnTo>
                    <a:lnTo>
                      <a:pt x="794" y="510"/>
                    </a:lnTo>
                    <a:lnTo>
                      <a:pt x="851" y="510"/>
                    </a:lnTo>
                    <a:lnTo>
                      <a:pt x="851" y="623"/>
                    </a:lnTo>
                    <a:lnTo>
                      <a:pt x="908" y="623"/>
                    </a:lnTo>
                    <a:lnTo>
                      <a:pt x="908" y="737"/>
                    </a:lnTo>
                    <a:lnTo>
                      <a:pt x="964" y="737"/>
                    </a:lnTo>
                    <a:lnTo>
                      <a:pt x="964" y="964"/>
                    </a:lnTo>
                    <a:lnTo>
                      <a:pt x="908" y="964"/>
                    </a:lnTo>
                    <a:lnTo>
                      <a:pt x="908" y="1134"/>
                    </a:lnTo>
                    <a:lnTo>
                      <a:pt x="964" y="1134"/>
                    </a:lnTo>
                    <a:lnTo>
                      <a:pt x="964" y="1304"/>
                    </a:lnTo>
                    <a:lnTo>
                      <a:pt x="908" y="1304"/>
                    </a:lnTo>
                    <a:lnTo>
                      <a:pt x="908" y="1361"/>
                    </a:lnTo>
                    <a:lnTo>
                      <a:pt x="851" y="1361"/>
                    </a:lnTo>
                    <a:lnTo>
                      <a:pt x="851" y="1417"/>
                    </a:lnTo>
                    <a:lnTo>
                      <a:pt x="681" y="1417"/>
                    </a:lnTo>
                    <a:lnTo>
                      <a:pt x="681" y="1474"/>
                    </a:lnTo>
                    <a:lnTo>
                      <a:pt x="567" y="1474"/>
                    </a:lnTo>
                    <a:lnTo>
                      <a:pt x="567" y="1361"/>
                    </a:lnTo>
                    <a:lnTo>
                      <a:pt x="397" y="1361"/>
                    </a:lnTo>
                    <a:lnTo>
                      <a:pt x="397" y="1304"/>
                    </a:lnTo>
                    <a:lnTo>
                      <a:pt x="284" y="1304"/>
                    </a:lnTo>
                    <a:lnTo>
                      <a:pt x="284" y="1077"/>
                    </a:lnTo>
                    <a:lnTo>
                      <a:pt x="227" y="1077"/>
                    </a:lnTo>
                    <a:lnTo>
                      <a:pt x="227" y="623"/>
                    </a:lnTo>
                    <a:lnTo>
                      <a:pt x="170" y="623"/>
                    </a:lnTo>
                    <a:lnTo>
                      <a:pt x="170" y="567"/>
                    </a:lnTo>
                    <a:lnTo>
                      <a:pt x="114" y="567"/>
                    </a:lnTo>
                    <a:lnTo>
                      <a:pt x="114" y="510"/>
                    </a:lnTo>
                    <a:lnTo>
                      <a:pt x="170" y="510"/>
                    </a:lnTo>
                    <a:lnTo>
                      <a:pt x="170" y="453"/>
                    </a:lnTo>
                    <a:lnTo>
                      <a:pt x="114" y="453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89" name="Freeform 849"/>
              <p:cNvSpPr>
                <a:spLocks/>
              </p:cNvSpPr>
              <p:nvPr/>
            </p:nvSpPr>
            <p:spPr bwMode="auto">
              <a:xfrm>
                <a:off x="3919" y="1210"/>
                <a:ext cx="1474" cy="1134"/>
              </a:xfrm>
              <a:custGeom>
                <a:avLst/>
                <a:gdLst>
                  <a:gd name="T0" fmla="*/ 1474 w 1474"/>
                  <a:gd name="T1" fmla="*/ 680 h 1134"/>
                  <a:gd name="T2" fmla="*/ 1417 w 1474"/>
                  <a:gd name="T3" fmla="*/ 850 h 1134"/>
                  <a:gd name="T4" fmla="*/ 1304 w 1474"/>
                  <a:gd name="T5" fmla="*/ 907 h 1134"/>
                  <a:gd name="T6" fmla="*/ 1247 w 1474"/>
                  <a:gd name="T7" fmla="*/ 850 h 1134"/>
                  <a:gd name="T8" fmla="*/ 1077 w 1474"/>
                  <a:gd name="T9" fmla="*/ 793 h 1134"/>
                  <a:gd name="T10" fmla="*/ 1134 w 1474"/>
                  <a:gd name="T11" fmla="*/ 907 h 1134"/>
                  <a:gd name="T12" fmla="*/ 964 w 1474"/>
                  <a:gd name="T13" fmla="*/ 1077 h 1134"/>
                  <a:gd name="T14" fmla="*/ 737 w 1474"/>
                  <a:gd name="T15" fmla="*/ 963 h 1134"/>
                  <a:gd name="T16" fmla="*/ 680 w 1474"/>
                  <a:gd name="T17" fmla="*/ 907 h 1134"/>
                  <a:gd name="T18" fmla="*/ 623 w 1474"/>
                  <a:gd name="T19" fmla="*/ 737 h 1134"/>
                  <a:gd name="T20" fmla="*/ 567 w 1474"/>
                  <a:gd name="T21" fmla="*/ 793 h 1134"/>
                  <a:gd name="T22" fmla="*/ 510 w 1474"/>
                  <a:gd name="T23" fmla="*/ 850 h 1134"/>
                  <a:gd name="T24" fmla="*/ 453 w 1474"/>
                  <a:gd name="T25" fmla="*/ 907 h 1134"/>
                  <a:gd name="T26" fmla="*/ 170 w 1474"/>
                  <a:gd name="T27" fmla="*/ 963 h 1134"/>
                  <a:gd name="T28" fmla="*/ 113 w 1474"/>
                  <a:gd name="T29" fmla="*/ 1077 h 1134"/>
                  <a:gd name="T30" fmla="*/ 56 w 1474"/>
                  <a:gd name="T31" fmla="*/ 1134 h 1134"/>
                  <a:gd name="T32" fmla="*/ 0 w 1474"/>
                  <a:gd name="T33" fmla="*/ 1077 h 1134"/>
                  <a:gd name="T34" fmla="*/ 56 w 1474"/>
                  <a:gd name="T35" fmla="*/ 907 h 1134"/>
                  <a:gd name="T36" fmla="*/ 0 w 1474"/>
                  <a:gd name="T37" fmla="*/ 453 h 1134"/>
                  <a:gd name="T38" fmla="*/ 56 w 1474"/>
                  <a:gd name="T39" fmla="*/ 340 h 1134"/>
                  <a:gd name="T40" fmla="*/ 113 w 1474"/>
                  <a:gd name="T41" fmla="*/ 283 h 1134"/>
                  <a:gd name="T42" fmla="*/ 170 w 1474"/>
                  <a:gd name="T43" fmla="*/ 226 h 1134"/>
                  <a:gd name="T44" fmla="*/ 283 w 1474"/>
                  <a:gd name="T45" fmla="*/ 283 h 1134"/>
                  <a:gd name="T46" fmla="*/ 340 w 1474"/>
                  <a:gd name="T47" fmla="*/ 340 h 1134"/>
                  <a:gd name="T48" fmla="*/ 397 w 1474"/>
                  <a:gd name="T49" fmla="*/ 396 h 1134"/>
                  <a:gd name="T50" fmla="*/ 567 w 1474"/>
                  <a:gd name="T51" fmla="*/ 453 h 1134"/>
                  <a:gd name="T52" fmla="*/ 623 w 1474"/>
                  <a:gd name="T53" fmla="*/ 283 h 1134"/>
                  <a:gd name="T54" fmla="*/ 680 w 1474"/>
                  <a:gd name="T55" fmla="*/ 170 h 1134"/>
                  <a:gd name="T56" fmla="*/ 737 w 1474"/>
                  <a:gd name="T57" fmla="*/ 113 h 1134"/>
                  <a:gd name="T58" fmla="*/ 793 w 1474"/>
                  <a:gd name="T59" fmla="*/ 56 h 1134"/>
                  <a:gd name="T60" fmla="*/ 850 w 1474"/>
                  <a:gd name="T61" fmla="*/ 0 h 1134"/>
                  <a:gd name="T62" fmla="*/ 907 w 1474"/>
                  <a:gd name="T63" fmla="*/ 283 h 1134"/>
                  <a:gd name="T64" fmla="*/ 1020 w 1474"/>
                  <a:gd name="T65" fmla="*/ 510 h 1134"/>
                  <a:gd name="T66" fmla="*/ 1190 w 1474"/>
                  <a:gd name="T67" fmla="*/ 567 h 1134"/>
                  <a:gd name="T68" fmla="*/ 1304 w 1474"/>
                  <a:gd name="T69" fmla="*/ 680 h 1134"/>
                  <a:gd name="T70" fmla="*/ 1474 w 1474"/>
                  <a:gd name="T71" fmla="*/ 623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474" h="1134">
                    <a:moveTo>
                      <a:pt x="1474" y="623"/>
                    </a:moveTo>
                    <a:lnTo>
                      <a:pt x="1474" y="680"/>
                    </a:lnTo>
                    <a:lnTo>
                      <a:pt x="1417" y="680"/>
                    </a:lnTo>
                    <a:lnTo>
                      <a:pt x="1417" y="850"/>
                    </a:lnTo>
                    <a:lnTo>
                      <a:pt x="1417" y="907"/>
                    </a:lnTo>
                    <a:lnTo>
                      <a:pt x="1304" y="907"/>
                    </a:lnTo>
                    <a:lnTo>
                      <a:pt x="1304" y="850"/>
                    </a:lnTo>
                    <a:lnTo>
                      <a:pt x="1247" y="850"/>
                    </a:lnTo>
                    <a:lnTo>
                      <a:pt x="1247" y="793"/>
                    </a:lnTo>
                    <a:lnTo>
                      <a:pt x="1077" y="793"/>
                    </a:lnTo>
                    <a:lnTo>
                      <a:pt x="1077" y="907"/>
                    </a:lnTo>
                    <a:lnTo>
                      <a:pt x="1134" y="907"/>
                    </a:lnTo>
                    <a:lnTo>
                      <a:pt x="1134" y="1077"/>
                    </a:lnTo>
                    <a:lnTo>
                      <a:pt x="964" y="1077"/>
                    </a:lnTo>
                    <a:lnTo>
                      <a:pt x="964" y="963"/>
                    </a:lnTo>
                    <a:lnTo>
                      <a:pt x="737" y="963"/>
                    </a:lnTo>
                    <a:lnTo>
                      <a:pt x="737" y="907"/>
                    </a:lnTo>
                    <a:lnTo>
                      <a:pt x="680" y="907"/>
                    </a:lnTo>
                    <a:lnTo>
                      <a:pt x="680" y="737"/>
                    </a:lnTo>
                    <a:lnTo>
                      <a:pt x="623" y="737"/>
                    </a:lnTo>
                    <a:lnTo>
                      <a:pt x="623" y="793"/>
                    </a:lnTo>
                    <a:lnTo>
                      <a:pt x="567" y="793"/>
                    </a:lnTo>
                    <a:lnTo>
                      <a:pt x="567" y="850"/>
                    </a:lnTo>
                    <a:lnTo>
                      <a:pt x="510" y="850"/>
                    </a:lnTo>
                    <a:lnTo>
                      <a:pt x="510" y="907"/>
                    </a:lnTo>
                    <a:lnTo>
                      <a:pt x="453" y="907"/>
                    </a:lnTo>
                    <a:lnTo>
                      <a:pt x="453" y="963"/>
                    </a:lnTo>
                    <a:lnTo>
                      <a:pt x="170" y="963"/>
                    </a:lnTo>
                    <a:lnTo>
                      <a:pt x="170" y="1077"/>
                    </a:lnTo>
                    <a:lnTo>
                      <a:pt x="113" y="1077"/>
                    </a:lnTo>
                    <a:lnTo>
                      <a:pt x="113" y="1134"/>
                    </a:lnTo>
                    <a:lnTo>
                      <a:pt x="56" y="1134"/>
                    </a:lnTo>
                    <a:lnTo>
                      <a:pt x="56" y="1077"/>
                    </a:lnTo>
                    <a:lnTo>
                      <a:pt x="0" y="1077"/>
                    </a:lnTo>
                    <a:lnTo>
                      <a:pt x="0" y="907"/>
                    </a:lnTo>
                    <a:lnTo>
                      <a:pt x="56" y="907"/>
                    </a:lnTo>
                    <a:lnTo>
                      <a:pt x="56" y="453"/>
                    </a:lnTo>
                    <a:lnTo>
                      <a:pt x="0" y="453"/>
                    </a:lnTo>
                    <a:lnTo>
                      <a:pt x="0" y="340"/>
                    </a:lnTo>
                    <a:lnTo>
                      <a:pt x="56" y="340"/>
                    </a:lnTo>
                    <a:lnTo>
                      <a:pt x="56" y="283"/>
                    </a:lnTo>
                    <a:lnTo>
                      <a:pt x="113" y="283"/>
                    </a:lnTo>
                    <a:lnTo>
                      <a:pt x="113" y="226"/>
                    </a:lnTo>
                    <a:lnTo>
                      <a:pt x="170" y="226"/>
                    </a:lnTo>
                    <a:lnTo>
                      <a:pt x="170" y="283"/>
                    </a:lnTo>
                    <a:lnTo>
                      <a:pt x="283" y="283"/>
                    </a:lnTo>
                    <a:lnTo>
                      <a:pt x="283" y="340"/>
                    </a:lnTo>
                    <a:lnTo>
                      <a:pt x="340" y="340"/>
                    </a:lnTo>
                    <a:lnTo>
                      <a:pt x="340" y="396"/>
                    </a:lnTo>
                    <a:lnTo>
                      <a:pt x="397" y="396"/>
                    </a:lnTo>
                    <a:lnTo>
                      <a:pt x="397" y="453"/>
                    </a:lnTo>
                    <a:lnTo>
                      <a:pt x="567" y="453"/>
                    </a:lnTo>
                    <a:lnTo>
                      <a:pt x="567" y="283"/>
                    </a:lnTo>
                    <a:lnTo>
                      <a:pt x="623" y="283"/>
                    </a:lnTo>
                    <a:lnTo>
                      <a:pt x="623" y="170"/>
                    </a:lnTo>
                    <a:lnTo>
                      <a:pt x="680" y="170"/>
                    </a:lnTo>
                    <a:lnTo>
                      <a:pt x="680" y="113"/>
                    </a:lnTo>
                    <a:lnTo>
                      <a:pt x="737" y="113"/>
                    </a:lnTo>
                    <a:lnTo>
                      <a:pt x="737" y="56"/>
                    </a:lnTo>
                    <a:lnTo>
                      <a:pt x="793" y="56"/>
                    </a:lnTo>
                    <a:lnTo>
                      <a:pt x="793" y="0"/>
                    </a:lnTo>
                    <a:lnTo>
                      <a:pt x="850" y="0"/>
                    </a:lnTo>
                    <a:lnTo>
                      <a:pt x="850" y="283"/>
                    </a:lnTo>
                    <a:lnTo>
                      <a:pt x="907" y="283"/>
                    </a:lnTo>
                    <a:lnTo>
                      <a:pt x="907" y="510"/>
                    </a:lnTo>
                    <a:lnTo>
                      <a:pt x="1020" y="510"/>
                    </a:lnTo>
                    <a:lnTo>
                      <a:pt x="1020" y="567"/>
                    </a:lnTo>
                    <a:lnTo>
                      <a:pt x="1190" y="567"/>
                    </a:lnTo>
                    <a:lnTo>
                      <a:pt x="1190" y="680"/>
                    </a:lnTo>
                    <a:lnTo>
                      <a:pt x="1304" y="680"/>
                    </a:lnTo>
                    <a:lnTo>
                      <a:pt x="1304" y="623"/>
                    </a:lnTo>
                    <a:lnTo>
                      <a:pt x="1474" y="62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91" name="Freeform 851"/>
              <p:cNvSpPr>
                <a:spLocks/>
              </p:cNvSpPr>
              <p:nvPr/>
            </p:nvSpPr>
            <p:spPr bwMode="auto">
              <a:xfrm>
                <a:off x="3181" y="2570"/>
                <a:ext cx="1361" cy="1248"/>
              </a:xfrm>
              <a:custGeom>
                <a:avLst/>
                <a:gdLst>
                  <a:gd name="T0" fmla="*/ 284 w 1361"/>
                  <a:gd name="T1" fmla="*/ 114 h 1248"/>
                  <a:gd name="T2" fmla="*/ 341 w 1361"/>
                  <a:gd name="T3" fmla="*/ 170 h 1248"/>
                  <a:gd name="T4" fmla="*/ 227 w 1361"/>
                  <a:gd name="T5" fmla="*/ 227 h 1248"/>
                  <a:gd name="T6" fmla="*/ 171 w 1361"/>
                  <a:gd name="T7" fmla="*/ 284 h 1248"/>
                  <a:gd name="T8" fmla="*/ 57 w 1361"/>
                  <a:gd name="T9" fmla="*/ 454 h 1248"/>
                  <a:gd name="T10" fmla="*/ 114 w 1361"/>
                  <a:gd name="T11" fmla="*/ 624 h 1248"/>
                  <a:gd name="T12" fmla="*/ 171 w 1361"/>
                  <a:gd name="T13" fmla="*/ 681 h 1248"/>
                  <a:gd name="T14" fmla="*/ 227 w 1361"/>
                  <a:gd name="T15" fmla="*/ 738 h 1248"/>
                  <a:gd name="T16" fmla="*/ 171 w 1361"/>
                  <a:gd name="T17" fmla="*/ 794 h 1248"/>
                  <a:gd name="T18" fmla="*/ 284 w 1361"/>
                  <a:gd name="T19" fmla="*/ 851 h 1248"/>
                  <a:gd name="T20" fmla="*/ 171 w 1361"/>
                  <a:gd name="T21" fmla="*/ 908 h 1248"/>
                  <a:gd name="T22" fmla="*/ 114 w 1361"/>
                  <a:gd name="T23" fmla="*/ 964 h 1248"/>
                  <a:gd name="T24" fmla="*/ 0 w 1361"/>
                  <a:gd name="T25" fmla="*/ 1021 h 1248"/>
                  <a:gd name="T26" fmla="*/ 171 w 1361"/>
                  <a:gd name="T27" fmla="*/ 1134 h 1248"/>
                  <a:gd name="T28" fmla="*/ 227 w 1361"/>
                  <a:gd name="T29" fmla="*/ 1191 h 1248"/>
                  <a:gd name="T30" fmla="*/ 454 w 1361"/>
                  <a:gd name="T31" fmla="*/ 1248 h 1248"/>
                  <a:gd name="T32" fmla="*/ 511 w 1361"/>
                  <a:gd name="T33" fmla="*/ 1134 h 1248"/>
                  <a:gd name="T34" fmla="*/ 567 w 1361"/>
                  <a:gd name="T35" fmla="*/ 1078 h 1248"/>
                  <a:gd name="T36" fmla="*/ 624 w 1361"/>
                  <a:gd name="T37" fmla="*/ 1021 h 1248"/>
                  <a:gd name="T38" fmla="*/ 908 w 1361"/>
                  <a:gd name="T39" fmla="*/ 964 h 1248"/>
                  <a:gd name="T40" fmla="*/ 964 w 1361"/>
                  <a:gd name="T41" fmla="*/ 1021 h 1248"/>
                  <a:gd name="T42" fmla="*/ 1021 w 1361"/>
                  <a:gd name="T43" fmla="*/ 964 h 1248"/>
                  <a:gd name="T44" fmla="*/ 1078 w 1361"/>
                  <a:gd name="T45" fmla="*/ 908 h 1248"/>
                  <a:gd name="T46" fmla="*/ 1135 w 1361"/>
                  <a:gd name="T47" fmla="*/ 851 h 1248"/>
                  <a:gd name="T48" fmla="*/ 1191 w 1361"/>
                  <a:gd name="T49" fmla="*/ 794 h 1248"/>
                  <a:gd name="T50" fmla="*/ 1248 w 1361"/>
                  <a:gd name="T51" fmla="*/ 738 h 1248"/>
                  <a:gd name="T52" fmla="*/ 1305 w 1361"/>
                  <a:gd name="T53" fmla="*/ 511 h 1248"/>
                  <a:gd name="T54" fmla="*/ 1361 w 1361"/>
                  <a:gd name="T55" fmla="*/ 454 h 1248"/>
                  <a:gd name="T56" fmla="*/ 1248 w 1361"/>
                  <a:gd name="T57" fmla="*/ 397 h 1248"/>
                  <a:gd name="T58" fmla="*/ 1191 w 1361"/>
                  <a:gd name="T59" fmla="*/ 567 h 1248"/>
                  <a:gd name="T60" fmla="*/ 1135 w 1361"/>
                  <a:gd name="T61" fmla="*/ 511 h 1248"/>
                  <a:gd name="T62" fmla="*/ 1078 w 1361"/>
                  <a:gd name="T63" fmla="*/ 567 h 1248"/>
                  <a:gd name="T64" fmla="*/ 1021 w 1361"/>
                  <a:gd name="T65" fmla="*/ 511 h 1248"/>
                  <a:gd name="T66" fmla="*/ 964 w 1361"/>
                  <a:gd name="T67" fmla="*/ 454 h 1248"/>
                  <a:gd name="T68" fmla="*/ 908 w 1361"/>
                  <a:gd name="T69" fmla="*/ 511 h 1248"/>
                  <a:gd name="T70" fmla="*/ 851 w 1361"/>
                  <a:gd name="T71" fmla="*/ 454 h 1248"/>
                  <a:gd name="T72" fmla="*/ 794 w 1361"/>
                  <a:gd name="T73" fmla="*/ 511 h 1248"/>
                  <a:gd name="T74" fmla="*/ 738 w 1361"/>
                  <a:gd name="T75" fmla="*/ 567 h 1248"/>
                  <a:gd name="T76" fmla="*/ 624 w 1361"/>
                  <a:gd name="T77" fmla="*/ 511 h 1248"/>
                  <a:gd name="T78" fmla="*/ 567 w 1361"/>
                  <a:gd name="T79" fmla="*/ 397 h 1248"/>
                  <a:gd name="T80" fmla="*/ 624 w 1361"/>
                  <a:gd name="T81" fmla="*/ 227 h 1248"/>
                  <a:gd name="T82" fmla="*/ 738 w 1361"/>
                  <a:gd name="T83" fmla="*/ 114 h 1248"/>
                  <a:gd name="T84" fmla="*/ 794 w 1361"/>
                  <a:gd name="T85" fmla="*/ 0 h 1248"/>
                  <a:gd name="T86" fmla="*/ 511 w 1361"/>
                  <a:gd name="T87" fmla="*/ 57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61" h="1248">
                    <a:moveTo>
                      <a:pt x="284" y="57"/>
                    </a:moveTo>
                    <a:lnTo>
                      <a:pt x="284" y="114"/>
                    </a:lnTo>
                    <a:lnTo>
                      <a:pt x="341" y="114"/>
                    </a:lnTo>
                    <a:lnTo>
                      <a:pt x="341" y="170"/>
                    </a:lnTo>
                    <a:lnTo>
                      <a:pt x="341" y="227"/>
                    </a:lnTo>
                    <a:lnTo>
                      <a:pt x="227" y="227"/>
                    </a:lnTo>
                    <a:lnTo>
                      <a:pt x="227" y="284"/>
                    </a:lnTo>
                    <a:lnTo>
                      <a:pt x="171" y="284"/>
                    </a:lnTo>
                    <a:lnTo>
                      <a:pt x="171" y="454"/>
                    </a:lnTo>
                    <a:lnTo>
                      <a:pt x="57" y="454"/>
                    </a:lnTo>
                    <a:lnTo>
                      <a:pt x="57" y="624"/>
                    </a:lnTo>
                    <a:lnTo>
                      <a:pt x="114" y="624"/>
                    </a:lnTo>
                    <a:lnTo>
                      <a:pt x="114" y="681"/>
                    </a:lnTo>
                    <a:lnTo>
                      <a:pt x="171" y="681"/>
                    </a:lnTo>
                    <a:lnTo>
                      <a:pt x="171" y="738"/>
                    </a:lnTo>
                    <a:lnTo>
                      <a:pt x="227" y="738"/>
                    </a:lnTo>
                    <a:lnTo>
                      <a:pt x="227" y="794"/>
                    </a:lnTo>
                    <a:lnTo>
                      <a:pt x="171" y="794"/>
                    </a:lnTo>
                    <a:lnTo>
                      <a:pt x="171" y="851"/>
                    </a:lnTo>
                    <a:lnTo>
                      <a:pt x="284" y="851"/>
                    </a:lnTo>
                    <a:lnTo>
                      <a:pt x="284" y="908"/>
                    </a:lnTo>
                    <a:lnTo>
                      <a:pt x="171" y="908"/>
                    </a:lnTo>
                    <a:lnTo>
                      <a:pt x="171" y="964"/>
                    </a:lnTo>
                    <a:lnTo>
                      <a:pt x="114" y="964"/>
                    </a:lnTo>
                    <a:lnTo>
                      <a:pt x="114" y="1021"/>
                    </a:lnTo>
                    <a:lnTo>
                      <a:pt x="0" y="1021"/>
                    </a:lnTo>
                    <a:lnTo>
                      <a:pt x="0" y="1134"/>
                    </a:lnTo>
                    <a:lnTo>
                      <a:pt x="171" y="1134"/>
                    </a:lnTo>
                    <a:lnTo>
                      <a:pt x="171" y="1191"/>
                    </a:lnTo>
                    <a:lnTo>
                      <a:pt x="227" y="1191"/>
                    </a:lnTo>
                    <a:lnTo>
                      <a:pt x="227" y="1248"/>
                    </a:lnTo>
                    <a:lnTo>
                      <a:pt x="454" y="1248"/>
                    </a:lnTo>
                    <a:lnTo>
                      <a:pt x="454" y="1134"/>
                    </a:lnTo>
                    <a:lnTo>
                      <a:pt x="511" y="1134"/>
                    </a:lnTo>
                    <a:lnTo>
                      <a:pt x="511" y="1078"/>
                    </a:lnTo>
                    <a:lnTo>
                      <a:pt x="567" y="1078"/>
                    </a:lnTo>
                    <a:lnTo>
                      <a:pt x="567" y="1021"/>
                    </a:lnTo>
                    <a:lnTo>
                      <a:pt x="624" y="1021"/>
                    </a:lnTo>
                    <a:lnTo>
                      <a:pt x="624" y="964"/>
                    </a:lnTo>
                    <a:lnTo>
                      <a:pt x="908" y="964"/>
                    </a:lnTo>
                    <a:lnTo>
                      <a:pt x="908" y="1021"/>
                    </a:lnTo>
                    <a:lnTo>
                      <a:pt x="964" y="1021"/>
                    </a:lnTo>
                    <a:lnTo>
                      <a:pt x="1021" y="1021"/>
                    </a:lnTo>
                    <a:lnTo>
                      <a:pt x="1021" y="964"/>
                    </a:lnTo>
                    <a:lnTo>
                      <a:pt x="1078" y="964"/>
                    </a:lnTo>
                    <a:lnTo>
                      <a:pt x="1078" y="908"/>
                    </a:lnTo>
                    <a:lnTo>
                      <a:pt x="1135" y="908"/>
                    </a:lnTo>
                    <a:lnTo>
                      <a:pt x="1135" y="851"/>
                    </a:lnTo>
                    <a:lnTo>
                      <a:pt x="1191" y="851"/>
                    </a:lnTo>
                    <a:lnTo>
                      <a:pt x="1191" y="794"/>
                    </a:lnTo>
                    <a:lnTo>
                      <a:pt x="1248" y="794"/>
                    </a:lnTo>
                    <a:lnTo>
                      <a:pt x="1248" y="738"/>
                    </a:lnTo>
                    <a:lnTo>
                      <a:pt x="1305" y="738"/>
                    </a:lnTo>
                    <a:lnTo>
                      <a:pt x="1305" y="511"/>
                    </a:lnTo>
                    <a:lnTo>
                      <a:pt x="1361" y="511"/>
                    </a:lnTo>
                    <a:lnTo>
                      <a:pt x="1361" y="454"/>
                    </a:lnTo>
                    <a:lnTo>
                      <a:pt x="1248" y="454"/>
                    </a:lnTo>
                    <a:lnTo>
                      <a:pt x="1248" y="397"/>
                    </a:lnTo>
                    <a:lnTo>
                      <a:pt x="1191" y="397"/>
                    </a:lnTo>
                    <a:lnTo>
                      <a:pt x="1191" y="567"/>
                    </a:lnTo>
                    <a:lnTo>
                      <a:pt x="1135" y="567"/>
                    </a:lnTo>
                    <a:lnTo>
                      <a:pt x="1135" y="511"/>
                    </a:lnTo>
                    <a:lnTo>
                      <a:pt x="1078" y="511"/>
                    </a:lnTo>
                    <a:lnTo>
                      <a:pt x="1078" y="567"/>
                    </a:lnTo>
                    <a:lnTo>
                      <a:pt x="1021" y="567"/>
                    </a:lnTo>
                    <a:lnTo>
                      <a:pt x="1021" y="511"/>
                    </a:lnTo>
                    <a:lnTo>
                      <a:pt x="964" y="511"/>
                    </a:lnTo>
                    <a:lnTo>
                      <a:pt x="964" y="454"/>
                    </a:lnTo>
                    <a:lnTo>
                      <a:pt x="908" y="454"/>
                    </a:lnTo>
                    <a:lnTo>
                      <a:pt x="908" y="511"/>
                    </a:lnTo>
                    <a:lnTo>
                      <a:pt x="851" y="511"/>
                    </a:lnTo>
                    <a:lnTo>
                      <a:pt x="851" y="454"/>
                    </a:lnTo>
                    <a:lnTo>
                      <a:pt x="794" y="454"/>
                    </a:lnTo>
                    <a:lnTo>
                      <a:pt x="794" y="511"/>
                    </a:lnTo>
                    <a:lnTo>
                      <a:pt x="738" y="511"/>
                    </a:lnTo>
                    <a:lnTo>
                      <a:pt x="738" y="567"/>
                    </a:lnTo>
                    <a:lnTo>
                      <a:pt x="624" y="567"/>
                    </a:lnTo>
                    <a:lnTo>
                      <a:pt x="624" y="511"/>
                    </a:lnTo>
                    <a:lnTo>
                      <a:pt x="567" y="511"/>
                    </a:lnTo>
                    <a:lnTo>
                      <a:pt x="567" y="397"/>
                    </a:lnTo>
                    <a:lnTo>
                      <a:pt x="624" y="397"/>
                    </a:lnTo>
                    <a:lnTo>
                      <a:pt x="624" y="227"/>
                    </a:lnTo>
                    <a:lnTo>
                      <a:pt x="738" y="227"/>
                    </a:lnTo>
                    <a:lnTo>
                      <a:pt x="738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511" y="0"/>
                    </a:lnTo>
                    <a:lnTo>
                      <a:pt x="511" y="57"/>
                    </a:lnTo>
                    <a:lnTo>
                      <a:pt x="284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92" name="Freeform 852"/>
              <p:cNvSpPr>
                <a:spLocks/>
              </p:cNvSpPr>
              <p:nvPr/>
            </p:nvSpPr>
            <p:spPr bwMode="auto">
              <a:xfrm>
                <a:off x="4202" y="4045"/>
                <a:ext cx="2949" cy="1871"/>
              </a:xfrm>
              <a:custGeom>
                <a:avLst/>
                <a:gdLst>
                  <a:gd name="T0" fmla="*/ 57 w 2949"/>
                  <a:gd name="T1" fmla="*/ 1247 h 1871"/>
                  <a:gd name="T2" fmla="*/ 284 w 2949"/>
                  <a:gd name="T3" fmla="*/ 1190 h 1871"/>
                  <a:gd name="T4" fmla="*/ 340 w 2949"/>
                  <a:gd name="T5" fmla="*/ 1077 h 1871"/>
                  <a:gd name="T6" fmla="*/ 681 w 2949"/>
                  <a:gd name="T7" fmla="*/ 964 h 1871"/>
                  <a:gd name="T8" fmla="*/ 737 w 2949"/>
                  <a:gd name="T9" fmla="*/ 737 h 1871"/>
                  <a:gd name="T10" fmla="*/ 907 w 2949"/>
                  <a:gd name="T11" fmla="*/ 623 h 1871"/>
                  <a:gd name="T12" fmla="*/ 964 w 2949"/>
                  <a:gd name="T13" fmla="*/ 623 h 1871"/>
                  <a:gd name="T14" fmla="*/ 1361 w 2949"/>
                  <a:gd name="T15" fmla="*/ 567 h 1871"/>
                  <a:gd name="T16" fmla="*/ 1474 w 2949"/>
                  <a:gd name="T17" fmla="*/ 226 h 1871"/>
                  <a:gd name="T18" fmla="*/ 1758 w 2949"/>
                  <a:gd name="T19" fmla="*/ 170 h 1871"/>
                  <a:gd name="T20" fmla="*/ 2041 w 2949"/>
                  <a:gd name="T21" fmla="*/ 56 h 1871"/>
                  <a:gd name="T22" fmla="*/ 2268 w 2949"/>
                  <a:gd name="T23" fmla="*/ 0 h 1871"/>
                  <a:gd name="T24" fmla="*/ 2495 w 2949"/>
                  <a:gd name="T25" fmla="*/ 0 h 1871"/>
                  <a:gd name="T26" fmla="*/ 2552 w 2949"/>
                  <a:gd name="T27" fmla="*/ 56 h 1871"/>
                  <a:gd name="T28" fmla="*/ 2155 w 2949"/>
                  <a:gd name="T29" fmla="*/ 226 h 1871"/>
                  <a:gd name="T30" fmla="*/ 2098 w 2949"/>
                  <a:gd name="T31" fmla="*/ 397 h 1871"/>
                  <a:gd name="T32" fmla="*/ 2155 w 2949"/>
                  <a:gd name="T33" fmla="*/ 510 h 1871"/>
                  <a:gd name="T34" fmla="*/ 2211 w 2949"/>
                  <a:gd name="T35" fmla="*/ 623 h 1871"/>
                  <a:gd name="T36" fmla="*/ 2438 w 2949"/>
                  <a:gd name="T37" fmla="*/ 567 h 1871"/>
                  <a:gd name="T38" fmla="*/ 2495 w 2949"/>
                  <a:gd name="T39" fmla="*/ 623 h 1871"/>
                  <a:gd name="T40" fmla="*/ 2665 w 2949"/>
                  <a:gd name="T41" fmla="*/ 737 h 1871"/>
                  <a:gd name="T42" fmla="*/ 2949 w 2949"/>
                  <a:gd name="T43" fmla="*/ 793 h 1871"/>
                  <a:gd name="T44" fmla="*/ 2778 w 2949"/>
                  <a:gd name="T45" fmla="*/ 737 h 1871"/>
                  <a:gd name="T46" fmla="*/ 2608 w 2949"/>
                  <a:gd name="T47" fmla="*/ 907 h 1871"/>
                  <a:gd name="T48" fmla="*/ 2438 w 2949"/>
                  <a:gd name="T49" fmla="*/ 793 h 1871"/>
                  <a:gd name="T50" fmla="*/ 2495 w 2949"/>
                  <a:gd name="T51" fmla="*/ 964 h 1871"/>
                  <a:gd name="T52" fmla="*/ 2552 w 2949"/>
                  <a:gd name="T53" fmla="*/ 1020 h 1871"/>
                  <a:gd name="T54" fmla="*/ 2495 w 2949"/>
                  <a:gd name="T55" fmla="*/ 1190 h 1871"/>
                  <a:gd name="T56" fmla="*/ 2325 w 2949"/>
                  <a:gd name="T57" fmla="*/ 1247 h 1871"/>
                  <a:gd name="T58" fmla="*/ 2382 w 2949"/>
                  <a:gd name="T59" fmla="*/ 1304 h 1871"/>
                  <a:gd name="T60" fmla="*/ 2495 w 2949"/>
                  <a:gd name="T61" fmla="*/ 1247 h 1871"/>
                  <a:gd name="T62" fmla="*/ 2608 w 2949"/>
                  <a:gd name="T63" fmla="*/ 1360 h 1871"/>
                  <a:gd name="T64" fmla="*/ 2495 w 2949"/>
                  <a:gd name="T65" fmla="*/ 1417 h 1871"/>
                  <a:gd name="T66" fmla="*/ 2438 w 2949"/>
                  <a:gd name="T67" fmla="*/ 1587 h 1871"/>
                  <a:gd name="T68" fmla="*/ 2268 w 2949"/>
                  <a:gd name="T69" fmla="*/ 1474 h 1871"/>
                  <a:gd name="T70" fmla="*/ 2211 w 2949"/>
                  <a:gd name="T71" fmla="*/ 1531 h 1871"/>
                  <a:gd name="T72" fmla="*/ 2041 w 2949"/>
                  <a:gd name="T73" fmla="*/ 1587 h 1871"/>
                  <a:gd name="T74" fmla="*/ 1985 w 2949"/>
                  <a:gd name="T75" fmla="*/ 1587 h 1871"/>
                  <a:gd name="T76" fmla="*/ 1985 w 2949"/>
                  <a:gd name="T77" fmla="*/ 1814 h 1871"/>
                  <a:gd name="T78" fmla="*/ 1758 w 2949"/>
                  <a:gd name="T79" fmla="*/ 1644 h 1871"/>
                  <a:gd name="T80" fmla="*/ 1871 w 2949"/>
                  <a:gd name="T81" fmla="*/ 1474 h 1871"/>
                  <a:gd name="T82" fmla="*/ 1701 w 2949"/>
                  <a:gd name="T83" fmla="*/ 1360 h 1871"/>
                  <a:gd name="T84" fmla="*/ 1531 w 2949"/>
                  <a:gd name="T85" fmla="*/ 1417 h 1871"/>
                  <a:gd name="T86" fmla="*/ 1474 w 2949"/>
                  <a:gd name="T87" fmla="*/ 1304 h 1871"/>
                  <a:gd name="T88" fmla="*/ 1191 w 2949"/>
                  <a:gd name="T89" fmla="*/ 1531 h 1871"/>
                  <a:gd name="T90" fmla="*/ 1134 w 2949"/>
                  <a:gd name="T91" fmla="*/ 1701 h 1871"/>
                  <a:gd name="T92" fmla="*/ 284 w 2949"/>
                  <a:gd name="T93" fmla="*/ 1757 h 1871"/>
                  <a:gd name="T94" fmla="*/ 170 w 2949"/>
                  <a:gd name="T95" fmla="*/ 1417 h 1871"/>
                  <a:gd name="T96" fmla="*/ 0 w 2949"/>
                  <a:gd name="T97" fmla="*/ 1360 h 18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949" h="1871">
                    <a:moveTo>
                      <a:pt x="0" y="1304"/>
                    </a:moveTo>
                    <a:lnTo>
                      <a:pt x="57" y="1304"/>
                    </a:lnTo>
                    <a:lnTo>
                      <a:pt x="57" y="1247"/>
                    </a:lnTo>
                    <a:lnTo>
                      <a:pt x="114" y="1247"/>
                    </a:lnTo>
                    <a:lnTo>
                      <a:pt x="114" y="1190"/>
                    </a:lnTo>
                    <a:lnTo>
                      <a:pt x="284" y="1190"/>
                    </a:lnTo>
                    <a:lnTo>
                      <a:pt x="284" y="1134"/>
                    </a:lnTo>
                    <a:lnTo>
                      <a:pt x="340" y="1134"/>
                    </a:lnTo>
                    <a:lnTo>
                      <a:pt x="340" y="1077"/>
                    </a:lnTo>
                    <a:lnTo>
                      <a:pt x="567" y="1077"/>
                    </a:lnTo>
                    <a:lnTo>
                      <a:pt x="567" y="964"/>
                    </a:lnTo>
                    <a:lnTo>
                      <a:pt x="681" y="964"/>
                    </a:lnTo>
                    <a:lnTo>
                      <a:pt x="681" y="850"/>
                    </a:lnTo>
                    <a:lnTo>
                      <a:pt x="737" y="850"/>
                    </a:lnTo>
                    <a:lnTo>
                      <a:pt x="737" y="737"/>
                    </a:lnTo>
                    <a:lnTo>
                      <a:pt x="794" y="737"/>
                    </a:lnTo>
                    <a:lnTo>
                      <a:pt x="794" y="623"/>
                    </a:lnTo>
                    <a:lnTo>
                      <a:pt x="907" y="623"/>
                    </a:lnTo>
                    <a:lnTo>
                      <a:pt x="907" y="680"/>
                    </a:lnTo>
                    <a:lnTo>
                      <a:pt x="964" y="680"/>
                    </a:lnTo>
                    <a:lnTo>
                      <a:pt x="964" y="623"/>
                    </a:lnTo>
                    <a:lnTo>
                      <a:pt x="1077" y="623"/>
                    </a:lnTo>
                    <a:lnTo>
                      <a:pt x="1077" y="567"/>
                    </a:lnTo>
                    <a:lnTo>
                      <a:pt x="1361" y="567"/>
                    </a:lnTo>
                    <a:lnTo>
                      <a:pt x="1361" y="510"/>
                    </a:lnTo>
                    <a:lnTo>
                      <a:pt x="1474" y="510"/>
                    </a:lnTo>
                    <a:lnTo>
                      <a:pt x="1474" y="226"/>
                    </a:lnTo>
                    <a:lnTo>
                      <a:pt x="1531" y="226"/>
                    </a:lnTo>
                    <a:lnTo>
                      <a:pt x="1531" y="170"/>
                    </a:lnTo>
                    <a:lnTo>
                      <a:pt x="1758" y="170"/>
                    </a:lnTo>
                    <a:lnTo>
                      <a:pt x="1758" y="113"/>
                    </a:lnTo>
                    <a:lnTo>
                      <a:pt x="2041" y="113"/>
                    </a:lnTo>
                    <a:lnTo>
                      <a:pt x="2041" y="56"/>
                    </a:lnTo>
                    <a:lnTo>
                      <a:pt x="2211" y="56"/>
                    </a:lnTo>
                    <a:lnTo>
                      <a:pt x="2211" y="0"/>
                    </a:lnTo>
                    <a:lnTo>
                      <a:pt x="2268" y="0"/>
                    </a:lnTo>
                    <a:lnTo>
                      <a:pt x="2268" y="56"/>
                    </a:lnTo>
                    <a:lnTo>
                      <a:pt x="2495" y="56"/>
                    </a:lnTo>
                    <a:lnTo>
                      <a:pt x="2495" y="0"/>
                    </a:lnTo>
                    <a:lnTo>
                      <a:pt x="2665" y="0"/>
                    </a:lnTo>
                    <a:lnTo>
                      <a:pt x="2665" y="56"/>
                    </a:lnTo>
                    <a:lnTo>
                      <a:pt x="2552" y="56"/>
                    </a:lnTo>
                    <a:lnTo>
                      <a:pt x="2552" y="113"/>
                    </a:lnTo>
                    <a:lnTo>
                      <a:pt x="2155" y="113"/>
                    </a:lnTo>
                    <a:lnTo>
                      <a:pt x="2155" y="226"/>
                    </a:lnTo>
                    <a:lnTo>
                      <a:pt x="2098" y="226"/>
                    </a:lnTo>
                    <a:lnTo>
                      <a:pt x="2098" y="340"/>
                    </a:lnTo>
                    <a:lnTo>
                      <a:pt x="2098" y="397"/>
                    </a:lnTo>
                    <a:lnTo>
                      <a:pt x="2041" y="397"/>
                    </a:lnTo>
                    <a:lnTo>
                      <a:pt x="2041" y="510"/>
                    </a:lnTo>
                    <a:lnTo>
                      <a:pt x="2155" y="510"/>
                    </a:lnTo>
                    <a:lnTo>
                      <a:pt x="2155" y="567"/>
                    </a:lnTo>
                    <a:lnTo>
                      <a:pt x="2211" y="567"/>
                    </a:lnTo>
                    <a:lnTo>
                      <a:pt x="2211" y="623"/>
                    </a:lnTo>
                    <a:lnTo>
                      <a:pt x="2325" y="623"/>
                    </a:lnTo>
                    <a:lnTo>
                      <a:pt x="2325" y="567"/>
                    </a:lnTo>
                    <a:lnTo>
                      <a:pt x="2438" y="567"/>
                    </a:lnTo>
                    <a:lnTo>
                      <a:pt x="2438" y="737"/>
                    </a:lnTo>
                    <a:lnTo>
                      <a:pt x="2495" y="737"/>
                    </a:lnTo>
                    <a:lnTo>
                      <a:pt x="2495" y="623"/>
                    </a:lnTo>
                    <a:lnTo>
                      <a:pt x="2552" y="623"/>
                    </a:lnTo>
                    <a:lnTo>
                      <a:pt x="2552" y="737"/>
                    </a:lnTo>
                    <a:lnTo>
                      <a:pt x="2665" y="737"/>
                    </a:lnTo>
                    <a:lnTo>
                      <a:pt x="2665" y="680"/>
                    </a:lnTo>
                    <a:lnTo>
                      <a:pt x="2949" y="680"/>
                    </a:lnTo>
                    <a:lnTo>
                      <a:pt x="2949" y="793"/>
                    </a:lnTo>
                    <a:lnTo>
                      <a:pt x="2835" y="793"/>
                    </a:lnTo>
                    <a:lnTo>
                      <a:pt x="2835" y="737"/>
                    </a:lnTo>
                    <a:lnTo>
                      <a:pt x="2778" y="737"/>
                    </a:lnTo>
                    <a:lnTo>
                      <a:pt x="2778" y="793"/>
                    </a:lnTo>
                    <a:lnTo>
                      <a:pt x="2608" y="793"/>
                    </a:lnTo>
                    <a:lnTo>
                      <a:pt x="2608" y="907"/>
                    </a:lnTo>
                    <a:lnTo>
                      <a:pt x="2495" y="907"/>
                    </a:lnTo>
                    <a:lnTo>
                      <a:pt x="2495" y="793"/>
                    </a:lnTo>
                    <a:lnTo>
                      <a:pt x="2438" y="793"/>
                    </a:lnTo>
                    <a:lnTo>
                      <a:pt x="2438" y="1020"/>
                    </a:lnTo>
                    <a:lnTo>
                      <a:pt x="2495" y="1020"/>
                    </a:lnTo>
                    <a:lnTo>
                      <a:pt x="2495" y="964"/>
                    </a:lnTo>
                    <a:lnTo>
                      <a:pt x="2608" y="964"/>
                    </a:lnTo>
                    <a:lnTo>
                      <a:pt x="2608" y="1020"/>
                    </a:lnTo>
                    <a:lnTo>
                      <a:pt x="2552" y="1020"/>
                    </a:lnTo>
                    <a:lnTo>
                      <a:pt x="2552" y="1077"/>
                    </a:lnTo>
                    <a:lnTo>
                      <a:pt x="2495" y="1077"/>
                    </a:lnTo>
                    <a:lnTo>
                      <a:pt x="2495" y="1190"/>
                    </a:lnTo>
                    <a:lnTo>
                      <a:pt x="2382" y="1190"/>
                    </a:lnTo>
                    <a:lnTo>
                      <a:pt x="2382" y="1247"/>
                    </a:lnTo>
                    <a:lnTo>
                      <a:pt x="2325" y="1247"/>
                    </a:lnTo>
                    <a:lnTo>
                      <a:pt x="2325" y="1360"/>
                    </a:lnTo>
                    <a:lnTo>
                      <a:pt x="2382" y="1360"/>
                    </a:lnTo>
                    <a:lnTo>
                      <a:pt x="2382" y="1304"/>
                    </a:lnTo>
                    <a:lnTo>
                      <a:pt x="2438" y="1304"/>
                    </a:lnTo>
                    <a:lnTo>
                      <a:pt x="2438" y="1247"/>
                    </a:lnTo>
                    <a:lnTo>
                      <a:pt x="2495" y="1247"/>
                    </a:lnTo>
                    <a:lnTo>
                      <a:pt x="2495" y="1304"/>
                    </a:lnTo>
                    <a:lnTo>
                      <a:pt x="2608" y="1304"/>
                    </a:lnTo>
                    <a:lnTo>
                      <a:pt x="2608" y="1360"/>
                    </a:lnTo>
                    <a:lnTo>
                      <a:pt x="2552" y="1360"/>
                    </a:lnTo>
                    <a:lnTo>
                      <a:pt x="2552" y="1417"/>
                    </a:lnTo>
                    <a:lnTo>
                      <a:pt x="2495" y="1417"/>
                    </a:lnTo>
                    <a:lnTo>
                      <a:pt x="2495" y="1474"/>
                    </a:lnTo>
                    <a:lnTo>
                      <a:pt x="2438" y="1474"/>
                    </a:lnTo>
                    <a:lnTo>
                      <a:pt x="2438" y="1587"/>
                    </a:lnTo>
                    <a:lnTo>
                      <a:pt x="2382" y="1587"/>
                    </a:lnTo>
                    <a:lnTo>
                      <a:pt x="2382" y="1474"/>
                    </a:lnTo>
                    <a:lnTo>
                      <a:pt x="2268" y="1474"/>
                    </a:lnTo>
                    <a:lnTo>
                      <a:pt x="2268" y="1587"/>
                    </a:lnTo>
                    <a:lnTo>
                      <a:pt x="2211" y="1587"/>
                    </a:lnTo>
                    <a:lnTo>
                      <a:pt x="2211" y="1531"/>
                    </a:lnTo>
                    <a:lnTo>
                      <a:pt x="2155" y="1531"/>
                    </a:lnTo>
                    <a:lnTo>
                      <a:pt x="2155" y="1587"/>
                    </a:lnTo>
                    <a:lnTo>
                      <a:pt x="2041" y="1587"/>
                    </a:lnTo>
                    <a:lnTo>
                      <a:pt x="2041" y="1757"/>
                    </a:lnTo>
                    <a:lnTo>
                      <a:pt x="1985" y="1757"/>
                    </a:lnTo>
                    <a:lnTo>
                      <a:pt x="1985" y="1587"/>
                    </a:lnTo>
                    <a:lnTo>
                      <a:pt x="1928" y="1587"/>
                    </a:lnTo>
                    <a:lnTo>
                      <a:pt x="1928" y="1814"/>
                    </a:lnTo>
                    <a:lnTo>
                      <a:pt x="1985" y="1814"/>
                    </a:lnTo>
                    <a:lnTo>
                      <a:pt x="1985" y="1871"/>
                    </a:lnTo>
                    <a:lnTo>
                      <a:pt x="1758" y="1871"/>
                    </a:lnTo>
                    <a:lnTo>
                      <a:pt x="1758" y="1644"/>
                    </a:lnTo>
                    <a:lnTo>
                      <a:pt x="1815" y="1644"/>
                    </a:lnTo>
                    <a:lnTo>
                      <a:pt x="1815" y="1474"/>
                    </a:lnTo>
                    <a:lnTo>
                      <a:pt x="1871" y="1474"/>
                    </a:lnTo>
                    <a:lnTo>
                      <a:pt x="1871" y="1417"/>
                    </a:lnTo>
                    <a:lnTo>
                      <a:pt x="1701" y="1417"/>
                    </a:lnTo>
                    <a:lnTo>
                      <a:pt x="1701" y="1360"/>
                    </a:lnTo>
                    <a:lnTo>
                      <a:pt x="1588" y="1360"/>
                    </a:lnTo>
                    <a:lnTo>
                      <a:pt x="1588" y="1417"/>
                    </a:lnTo>
                    <a:lnTo>
                      <a:pt x="1531" y="1417"/>
                    </a:lnTo>
                    <a:lnTo>
                      <a:pt x="1531" y="1360"/>
                    </a:lnTo>
                    <a:lnTo>
                      <a:pt x="1474" y="1360"/>
                    </a:lnTo>
                    <a:lnTo>
                      <a:pt x="1474" y="1304"/>
                    </a:lnTo>
                    <a:lnTo>
                      <a:pt x="1248" y="1304"/>
                    </a:lnTo>
                    <a:lnTo>
                      <a:pt x="1248" y="1531"/>
                    </a:lnTo>
                    <a:lnTo>
                      <a:pt x="1191" y="1531"/>
                    </a:lnTo>
                    <a:lnTo>
                      <a:pt x="1191" y="1644"/>
                    </a:lnTo>
                    <a:lnTo>
                      <a:pt x="1134" y="1644"/>
                    </a:lnTo>
                    <a:lnTo>
                      <a:pt x="1134" y="1701"/>
                    </a:lnTo>
                    <a:lnTo>
                      <a:pt x="510" y="1701"/>
                    </a:lnTo>
                    <a:lnTo>
                      <a:pt x="510" y="1757"/>
                    </a:lnTo>
                    <a:lnTo>
                      <a:pt x="284" y="1757"/>
                    </a:lnTo>
                    <a:lnTo>
                      <a:pt x="284" y="1701"/>
                    </a:lnTo>
                    <a:lnTo>
                      <a:pt x="170" y="1701"/>
                    </a:lnTo>
                    <a:lnTo>
                      <a:pt x="170" y="1417"/>
                    </a:lnTo>
                    <a:lnTo>
                      <a:pt x="57" y="1417"/>
                    </a:lnTo>
                    <a:lnTo>
                      <a:pt x="57" y="1360"/>
                    </a:lnTo>
                    <a:lnTo>
                      <a:pt x="0" y="1360"/>
                    </a:lnTo>
                    <a:lnTo>
                      <a:pt x="0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93" name="Freeform 853"/>
              <p:cNvSpPr>
                <a:spLocks/>
              </p:cNvSpPr>
              <p:nvPr/>
            </p:nvSpPr>
            <p:spPr bwMode="auto">
              <a:xfrm>
                <a:off x="5676" y="3704"/>
                <a:ext cx="1078" cy="511"/>
              </a:xfrm>
              <a:custGeom>
                <a:avLst/>
                <a:gdLst>
                  <a:gd name="T0" fmla="*/ 57 w 1078"/>
                  <a:gd name="T1" fmla="*/ 511 h 511"/>
                  <a:gd name="T2" fmla="*/ 57 w 1078"/>
                  <a:gd name="T3" fmla="*/ 341 h 511"/>
                  <a:gd name="T4" fmla="*/ 0 w 1078"/>
                  <a:gd name="T5" fmla="*/ 341 h 511"/>
                  <a:gd name="T6" fmla="*/ 0 w 1078"/>
                  <a:gd name="T7" fmla="*/ 284 h 511"/>
                  <a:gd name="T8" fmla="*/ 57 w 1078"/>
                  <a:gd name="T9" fmla="*/ 284 h 511"/>
                  <a:gd name="T10" fmla="*/ 57 w 1078"/>
                  <a:gd name="T11" fmla="*/ 227 h 511"/>
                  <a:gd name="T12" fmla="*/ 114 w 1078"/>
                  <a:gd name="T13" fmla="*/ 227 h 511"/>
                  <a:gd name="T14" fmla="*/ 114 w 1078"/>
                  <a:gd name="T15" fmla="*/ 171 h 511"/>
                  <a:gd name="T16" fmla="*/ 227 w 1078"/>
                  <a:gd name="T17" fmla="*/ 171 h 511"/>
                  <a:gd name="T18" fmla="*/ 227 w 1078"/>
                  <a:gd name="T19" fmla="*/ 114 h 511"/>
                  <a:gd name="T20" fmla="*/ 397 w 1078"/>
                  <a:gd name="T21" fmla="*/ 114 h 511"/>
                  <a:gd name="T22" fmla="*/ 397 w 1078"/>
                  <a:gd name="T23" fmla="*/ 57 h 511"/>
                  <a:gd name="T24" fmla="*/ 567 w 1078"/>
                  <a:gd name="T25" fmla="*/ 57 h 511"/>
                  <a:gd name="T26" fmla="*/ 567 w 1078"/>
                  <a:gd name="T27" fmla="*/ 0 h 511"/>
                  <a:gd name="T28" fmla="*/ 681 w 1078"/>
                  <a:gd name="T29" fmla="*/ 0 h 511"/>
                  <a:gd name="T30" fmla="*/ 681 w 1078"/>
                  <a:gd name="T31" fmla="*/ 57 h 511"/>
                  <a:gd name="T32" fmla="*/ 624 w 1078"/>
                  <a:gd name="T33" fmla="*/ 57 h 511"/>
                  <a:gd name="T34" fmla="*/ 624 w 1078"/>
                  <a:gd name="T35" fmla="*/ 114 h 511"/>
                  <a:gd name="T36" fmla="*/ 454 w 1078"/>
                  <a:gd name="T37" fmla="*/ 114 h 511"/>
                  <a:gd name="T38" fmla="*/ 454 w 1078"/>
                  <a:gd name="T39" fmla="*/ 171 h 511"/>
                  <a:gd name="T40" fmla="*/ 397 w 1078"/>
                  <a:gd name="T41" fmla="*/ 171 h 511"/>
                  <a:gd name="T42" fmla="*/ 397 w 1078"/>
                  <a:gd name="T43" fmla="*/ 284 h 511"/>
                  <a:gd name="T44" fmla="*/ 511 w 1078"/>
                  <a:gd name="T45" fmla="*/ 284 h 511"/>
                  <a:gd name="T46" fmla="*/ 511 w 1078"/>
                  <a:gd name="T47" fmla="*/ 227 h 511"/>
                  <a:gd name="T48" fmla="*/ 624 w 1078"/>
                  <a:gd name="T49" fmla="*/ 227 h 511"/>
                  <a:gd name="T50" fmla="*/ 624 w 1078"/>
                  <a:gd name="T51" fmla="*/ 341 h 511"/>
                  <a:gd name="T52" fmla="*/ 681 w 1078"/>
                  <a:gd name="T53" fmla="*/ 341 h 511"/>
                  <a:gd name="T54" fmla="*/ 681 w 1078"/>
                  <a:gd name="T55" fmla="*/ 284 h 511"/>
                  <a:gd name="T56" fmla="*/ 737 w 1078"/>
                  <a:gd name="T57" fmla="*/ 284 h 511"/>
                  <a:gd name="T58" fmla="*/ 737 w 1078"/>
                  <a:gd name="T59" fmla="*/ 171 h 511"/>
                  <a:gd name="T60" fmla="*/ 794 w 1078"/>
                  <a:gd name="T61" fmla="*/ 171 h 511"/>
                  <a:gd name="T62" fmla="*/ 794 w 1078"/>
                  <a:gd name="T63" fmla="*/ 284 h 511"/>
                  <a:gd name="T64" fmla="*/ 908 w 1078"/>
                  <a:gd name="T65" fmla="*/ 284 h 511"/>
                  <a:gd name="T66" fmla="*/ 908 w 1078"/>
                  <a:gd name="T67" fmla="*/ 341 h 511"/>
                  <a:gd name="T68" fmla="*/ 964 w 1078"/>
                  <a:gd name="T69" fmla="*/ 341 h 511"/>
                  <a:gd name="T70" fmla="*/ 964 w 1078"/>
                  <a:gd name="T71" fmla="*/ 284 h 511"/>
                  <a:gd name="T72" fmla="*/ 1021 w 1078"/>
                  <a:gd name="T73" fmla="*/ 284 h 511"/>
                  <a:gd name="T74" fmla="*/ 1021 w 1078"/>
                  <a:gd name="T75" fmla="*/ 171 h 511"/>
                  <a:gd name="T76" fmla="*/ 1078 w 1078"/>
                  <a:gd name="T77" fmla="*/ 171 h 511"/>
                  <a:gd name="T78" fmla="*/ 1078 w 1078"/>
                  <a:gd name="T79" fmla="*/ 341 h 511"/>
                  <a:gd name="T80" fmla="*/ 1021 w 1078"/>
                  <a:gd name="T81" fmla="*/ 341 h 511"/>
                  <a:gd name="T82" fmla="*/ 1021 w 1078"/>
                  <a:gd name="T83" fmla="*/ 397 h 511"/>
                  <a:gd name="T84" fmla="*/ 794 w 1078"/>
                  <a:gd name="T85" fmla="*/ 397 h 511"/>
                  <a:gd name="T86" fmla="*/ 794 w 1078"/>
                  <a:gd name="T87" fmla="*/ 341 h 511"/>
                  <a:gd name="T88" fmla="*/ 737 w 1078"/>
                  <a:gd name="T89" fmla="*/ 341 h 511"/>
                  <a:gd name="T90" fmla="*/ 737 w 1078"/>
                  <a:gd name="T91" fmla="*/ 397 h 511"/>
                  <a:gd name="T92" fmla="*/ 567 w 1078"/>
                  <a:gd name="T93" fmla="*/ 397 h 511"/>
                  <a:gd name="T94" fmla="*/ 567 w 1078"/>
                  <a:gd name="T95" fmla="*/ 454 h 511"/>
                  <a:gd name="T96" fmla="*/ 284 w 1078"/>
                  <a:gd name="T97" fmla="*/ 454 h 511"/>
                  <a:gd name="T98" fmla="*/ 284 w 1078"/>
                  <a:gd name="T99" fmla="*/ 511 h 511"/>
                  <a:gd name="T100" fmla="*/ 57 w 1078"/>
                  <a:gd name="T101" fmla="*/ 51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78" h="511">
                    <a:moveTo>
                      <a:pt x="57" y="511"/>
                    </a:moveTo>
                    <a:lnTo>
                      <a:pt x="57" y="341"/>
                    </a:lnTo>
                    <a:lnTo>
                      <a:pt x="0" y="341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171"/>
                    </a:lnTo>
                    <a:lnTo>
                      <a:pt x="227" y="171"/>
                    </a:lnTo>
                    <a:lnTo>
                      <a:pt x="227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681" y="0"/>
                    </a:lnTo>
                    <a:lnTo>
                      <a:pt x="681" y="57"/>
                    </a:lnTo>
                    <a:lnTo>
                      <a:pt x="624" y="57"/>
                    </a:lnTo>
                    <a:lnTo>
                      <a:pt x="624" y="114"/>
                    </a:lnTo>
                    <a:lnTo>
                      <a:pt x="454" y="114"/>
                    </a:lnTo>
                    <a:lnTo>
                      <a:pt x="454" y="171"/>
                    </a:lnTo>
                    <a:lnTo>
                      <a:pt x="397" y="171"/>
                    </a:lnTo>
                    <a:lnTo>
                      <a:pt x="397" y="284"/>
                    </a:lnTo>
                    <a:lnTo>
                      <a:pt x="511" y="284"/>
                    </a:lnTo>
                    <a:lnTo>
                      <a:pt x="511" y="227"/>
                    </a:lnTo>
                    <a:lnTo>
                      <a:pt x="624" y="227"/>
                    </a:lnTo>
                    <a:lnTo>
                      <a:pt x="624" y="341"/>
                    </a:lnTo>
                    <a:lnTo>
                      <a:pt x="681" y="341"/>
                    </a:lnTo>
                    <a:lnTo>
                      <a:pt x="681" y="284"/>
                    </a:lnTo>
                    <a:lnTo>
                      <a:pt x="737" y="284"/>
                    </a:lnTo>
                    <a:lnTo>
                      <a:pt x="737" y="171"/>
                    </a:lnTo>
                    <a:lnTo>
                      <a:pt x="794" y="171"/>
                    </a:lnTo>
                    <a:lnTo>
                      <a:pt x="794" y="284"/>
                    </a:lnTo>
                    <a:lnTo>
                      <a:pt x="908" y="284"/>
                    </a:lnTo>
                    <a:lnTo>
                      <a:pt x="908" y="341"/>
                    </a:lnTo>
                    <a:lnTo>
                      <a:pt x="964" y="341"/>
                    </a:lnTo>
                    <a:lnTo>
                      <a:pt x="964" y="284"/>
                    </a:lnTo>
                    <a:lnTo>
                      <a:pt x="1021" y="284"/>
                    </a:lnTo>
                    <a:lnTo>
                      <a:pt x="1021" y="171"/>
                    </a:lnTo>
                    <a:lnTo>
                      <a:pt x="1078" y="171"/>
                    </a:lnTo>
                    <a:lnTo>
                      <a:pt x="1078" y="341"/>
                    </a:lnTo>
                    <a:lnTo>
                      <a:pt x="1021" y="341"/>
                    </a:lnTo>
                    <a:lnTo>
                      <a:pt x="1021" y="397"/>
                    </a:lnTo>
                    <a:lnTo>
                      <a:pt x="794" y="397"/>
                    </a:lnTo>
                    <a:lnTo>
                      <a:pt x="794" y="341"/>
                    </a:lnTo>
                    <a:lnTo>
                      <a:pt x="737" y="341"/>
                    </a:lnTo>
                    <a:lnTo>
                      <a:pt x="737" y="397"/>
                    </a:lnTo>
                    <a:lnTo>
                      <a:pt x="567" y="397"/>
                    </a:lnTo>
                    <a:lnTo>
                      <a:pt x="567" y="454"/>
                    </a:lnTo>
                    <a:lnTo>
                      <a:pt x="284" y="454"/>
                    </a:lnTo>
                    <a:lnTo>
                      <a:pt x="284" y="511"/>
                    </a:lnTo>
                    <a:lnTo>
                      <a:pt x="57" y="51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94" name="Freeform 854"/>
              <p:cNvSpPr>
                <a:spLocks/>
              </p:cNvSpPr>
              <p:nvPr/>
            </p:nvSpPr>
            <p:spPr bwMode="auto">
              <a:xfrm>
                <a:off x="4996" y="3251"/>
                <a:ext cx="1247" cy="1474"/>
              </a:xfrm>
              <a:custGeom>
                <a:avLst/>
                <a:gdLst>
                  <a:gd name="T0" fmla="*/ 794 w 1247"/>
                  <a:gd name="T1" fmla="*/ 0 h 1474"/>
                  <a:gd name="T2" fmla="*/ 680 w 1247"/>
                  <a:gd name="T3" fmla="*/ 57 h 1474"/>
                  <a:gd name="T4" fmla="*/ 567 w 1247"/>
                  <a:gd name="T5" fmla="*/ 113 h 1474"/>
                  <a:gd name="T6" fmla="*/ 454 w 1247"/>
                  <a:gd name="T7" fmla="*/ 170 h 1474"/>
                  <a:gd name="T8" fmla="*/ 397 w 1247"/>
                  <a:gd name="T9" fmla="*/ 227 h 1474"/>
                  <a:gd name="T10" fmla="*/ 340 w 1247"/>
                  <a:gd name="T11" fmla="*/ 453 h 1474"/>
                  <a:gd name="T12" fmla="*/ 227 w 1247"/>
                  <a:gd name="T13" fmla="*/ 737 h 1474"/>
                  <a:gd name="T14" fmla="*/ 170 w 1247"/>
                  <a:gd name="T15" fmla="*/ 680 h 1474"/>
                  <a:gd name="T16" fmla="*/ 57 w 1247"/>
                  <a:gd name="T17" fmla="*/ 737 h 1474"/>
                  <a:gd name="T18" fmla="*/ 113 w 1247"/>
                  <a:gd name="T19" fmla="*/ 850 h 1474"/>
                  <a:gd name="T20" fmla="*/ 57 w 1247"/>
                  <a:gd name="T21" fmla="*/ 964 h 1474"/>
                  <a:gd name="T22" fmla="*/ 0 w 1247"/>
                  <a:gd name="T23" fmla="*/ 1020 h 1474"/>
                  <a:gd name="T24" fmla="*/ 57 w 1247"/>
                  <a:gd name="T25" fmla="*/ 1134 h 1474"/>
                  <a:gd name="T26" fmla="*/ 113 w 1247"/>
                  <a:gd name="T27" fmla="*/ 1247 h 1474"/>
                  <a:gd name="T28" fmla="*/ 170 w 1247"/>
                  <a:gd name="T29" fmla="*/ 1474 h 1474"/>
                  <a:gd name="T30" fmla="*/ 283 w 1247"/>
                  <a:gd name="T31" fmla="*/ 1417 h 1474"/>
                  <a:gd name="T32" fmla="*/ 567 w 1247"/>
                  <a:gd name="T33" fmla="*/ 1361 h 1474"/>
                  <a:gd name="T34" fmla="*/ 680 w 1247"/>
                  <a:gd name="T35" fmla="*/ 1304 h 1474"/>
                  <a:gd name="T36" fmla="*/ 737 w 1247"/>
                  <a:gd name="T37" fmla="*/ 1020 h 1474"/>
                  <a:gd name="T38" fmla="*/ 680 w 1247"/>
                  <a:gd name="T39" fmla="*/ 794 h 1474"/>
                  <a:gd name="T40" fmla="*/ 737 w 1247"/>
                  <a:gd name="T41" fmla="*/ 737 h 1474"/>
                  <a:gd name="T42" fmla="*/ 794 w 1247"/>
                  <a:gd name="T43" fmla="*/ 680 h 1474"/>
                  <a:gd name="T44" fmla="*/ 907 w 1247"/>
                  <a:gd name="T45" fmla="*/ 624 h 1474"/>
                  <a:gd name="T46" fmla="*/ 1077 w 1247"/>
                  <a:gd name="T47" fmla="*/ 567 h 1474"/>
                  <a:gd name="T48" fmla="*/ 1247 w 1247"/>
                  <a:gd name="T49" fmla="*/ 510 h 1474"/>
                  <a:gd name="T50" fmla="*/ 1191 w 1247"/>
                  <a:gd name="T51" fmla="*/ 453 h 1474"/>
                  <a:gd name="T52" fmla="*/ 1077 w 1247"/>
                  <a:gd name="T53" fmla="*/ 397 h 1474"/>
                  <a:gd name="T54" fmla="*/ 1021 w 1247"/>
                  <a:gd name="T55" fmla="*/ 453 h 1474"/>
                  <a:gd name="T56" fmla="*/ 964 w 1247"/>
                  <a:gd name="T57" fmla="*/ 510 h 1474"/>
                  <a:gd name="T58" fmla="*/ 850 w 1247"/>
                  <a:gd name="T59" fmla="*/ 453 h 1474"/>
                  <a:gd name="T60" fmla="*/ 907 w 1247"/>
                  <a:gd name="T61" fmla="*/ 340 h 1474"/>
                  <a:gd name="T62" fmla="*/ 964 w 1247"/>
                  <a:gd name="T63" fmla="*/ 170 h 1474"/>
                  <a:gd name="T64" fmla="*/ 1021 w 1247"/>
                  <a:gd name="T65" fmla="*/ 113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47" h="1474">
                    <a:moveTo>
                      <a:pt x="1021" y="0"/>
                    </a:moveTo>
                    <a:lnTo>
                      <a:pt x="794" y="0"/>
                    </a:lnTo>
                    <a:lnTo>
                      <a:pt x="794" y="57"/>
                    </a:lnTo>
                    <a:lnTo>
                      <a:pt x="680" y="57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454" y="170"/>
                    </a:lnTo>
                    <a:lnTo>
                      <a:pt x="454" y="227"/>
                    </a:lnTo>
                    <a:lnTo>
                      <a:pt x="397" y="227"/>
                    </a:lnTo>
                    <a:lnTo>
                      <a:pt x="397" y="453"/>
                    </a:lnTo>
                    <a:lnTo>
                      <a:pt x="340" y="453"/>
                    </a:lnTo>
                    <a:lnTo>
                      <a:pt x="340" y="737"/>
                    </a:lnTo>
                    <a:lnTo>
                      <a:pt x="227" y="737"/>
                    </a:lnTo>
                    <a:lnTo>
                      <a:pt x="227" y="680"/>
                    </a:lnTo>
                    <a:lnTo>
                      <a:pt x="170" y="680"/>
                    </a:lnTo>
                    <a:lnTo>
                      <a:pt x="170" y="737"/>
                    </a:lnTo>
                    <a:lnTo>
                      <a:pt x="57" y="737"/>
                    </a:lnTo>
                    <a:lnTo>
                      <a:pt x="57" y="850"/>
                    </a:lnTo>
                    <a:lnTo>
                      <a:pt x="113" y="850"/>
                    </a:lnTo>
                    <a:lnTo>
                      <a:pt x="113" y="964"/>
                    </a:lnTo>
                    <a:lnTo>
                      <a:pt x="57" y="964"/>
                    </a:lnTo>
                    <a:lnTo>
                      <a:pt x="57" y="1020"/>
                    </a:lnTo>
                    <a:lnTo>
                      <a:pt x="0" y="1020"/>
                    </a:lnTo>
                    <a:lnTo>
                      <a:pt x="0" y="1134"/>
                    </a:lnTo>
                    <a:lnTo>
                      <a:pt x="57" y="1134"/>
                    </a:lnTo>
                    <a:lnTo>
                      <a:pt x="57" y="1247"/>
                    </a:lnTo>
                    <a:lnTo>
                      <a:pt x="113" y="1247"/>
                    </a:lnTo>
                    <a:lnTo>
                      <a:pt x="113" y="1474"/>
                    </a:lnTo>
                    <a:lnTo>
                      <a:pt x="170" y="1474"/>
                    </a:lnTo>
                    <a:lnTo>
                      <a:pt x="170" y="1417"/>
                    </a:lnTo>
                    <a:lnTo>
                      <a:pt x="283" y="1417"/>
                    </a:lnTo>
                    <a:lnTo>
                      <a:pt x="283" y="1361"/>
                    </a:lnTo>
                    <a:lnTo>
                      <a:pt x="567" y="1361"/>
                    </a:lnTo>
                    <a:lnTo>
                      <a:pt x="567" y="1304"/>
                    </a:lnTo>
                    <a:lnTo>
                      <a:pt x="680" y="1304"/>
                    </a:lnTo>
                    <a:lnTo>
                      <a:pt x="680" y="1020"/>
                    </a:lnTo>
                    <a:lnTo>
                      <a:pt x="737" y="1020"/>
                    </a:lnTo>
                    <a:lnTo>
                      <a:pt x="737" y="794"/>
                    </a:lnTo>
                    <a:lnTo>
                      <a:pt x="680" y="794"/>
                    </a:lnTo>
                    <a:lnTo>
                      <a:pt x="680" y="737"/>
                    </a:lnTo>
                    <a:lnTo>
                      <a:pt x="737" y="737"/>
                    </a:lnTo>
                    <a:lnTo>
                      <a:pt x="737" y="680"/>
                    </a:lnTo>
                    <a:lnTo>
                      <a:pt x="794" y="680"/>
                    </a:lnTo>
                    <a:lnTo>
                      <a:pt x="794" y="624"/>
                    </a:lnTo>
                    <a:lnTo>
                      <a:pt x="907" y="624"/>
                    </a:lnTo>
                    <a:lnTo>
                      <a:pt x="907" y="567"/>
                    </a:lnTo>
                    <a:lnTo>
                      <a:pt x="1077" y="567"/>
                    </a:lnTo>
                    <a:lnTo>
                      <a:pt x="1077" y="510"/>
                    </a:lnTo>
                    <a:lnTo>
                      <a:pt x="1247" y="510"/>
                    </a:lnTo>
                    <a:lnTo>
                      <a:pt x="1247" y="453"/>
                    </a:lnTo>
                    <a:lnTo>
                      <a:pt x="1191" y="453"/>
                    </a:lnTo>
                    <a:lnTo>
                      <a:pt x="1191" y="397"/>
                    </a:lnTo>
                    <a:lnTo>
                      <a:pt x="1077" y="397"/>
                    </a:lnTo>
                    <a:lnTo>
                      <a:pt x="1077" y="453"/>
                    </a:lnTo>
                    <a:lnTo>
                      <a:pt x="1021" y="453"/>
                    </a:lnTo>
                    <a:lnTo>
                      <a:pt x="1021" y="510"/>
                    </a:lnTo>
                    <a:lnTo>
                      <a:pt x="964" y="510"/>
                    </a:lnTo>
                    <a:lnTo>
                      <a:pt x="964" y="453"/>
                    </a:lnTo>
                    <a:lnTo>
                      <a:pt x="850" y="453"/>
                    </a:lnTo>
                    <a:lnTo>
                      <a:pt x="850" y="340"/>
                    </a:lnTo>
                    <a:lnTo>
                      <a:pt x="907" y="340"/>
                    </a:lnTo>
                    <a:lnTo>
                      <a:pt x="907" y="170"/>
                    </a:lnTo>
                    <a:lnTo>
                      <a:pt x="964" y="170"/>
                    </a:lnTo>
                    <a:lnTo>
                      <a:pt x="964" y="113"/>
                    </a:lnTo>
                    <a:lnTo>
                      <a:pt x="1021" y="113"/>
                    </a:lnTo>
                    <a:lnTo>
                      <a:pt x="102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95" name="Freeform 855"/>
              <p:cNvSpPr>
                <a:spLocks/>
              </p:cNvSpPr>
              <p:nvPr/>
            </p:nvSpPr>
            <p:spPr bwMode="auto">
              <a:xfrm>
                <a:off x="3975" y="2797"/>
                <a:ext cx="2325" cy="1191"/>
              </a:xfrm>
              <a:custGeom>
                <a:avLst/>
                <a:gdLst>
                  <a:gd name="T0" fmla="*/ 454 w 2325"/>
                  <a:gd name="T1" fmla="*/ 114 h 1191"/>
                  <a:gd name="T2" fmla="*/ 567 w 2325"/>
                  <a:gd name="T3" fmla="*/ 227 h 1191"/>
                  <a:gd name="T4" fmla="*/ 511 w 2325"/>
                  <a:gd name="T5" fmla="*/ 284 h 1191"/>
                  <a:gd name="T6" fmla="*/ 454 w 2325"/>
                  <a:gd name="T7" fmla="*/ 511 h 1191"/>
                  <a:gd name="T8" fmla="*/ 397 w 2325"/>
                  <a:gd name="T9" fmla="*/ 567 h 1191"/>
                  <a:gd name="T10" fmla="*/ 341 w 2325"/>
                  <a:gd name="T11" fmla="*/ 624 h 1191"/>
                  <a:gd name="T12" fmla="*/ 284 w 2325"/>
                  <a:gd name="T13" fmla="*/ 681 h 1191"/>
                  <a:gd name="T14" fmla="*/ 227 w 2325"/>
                  <a:gd name="T15" fmla="*/ 737 h 1191"/>
                  <a:gd name="T16" fmla="*/ 114 w 2325"/>
                  <a:gd name="T17" fmla="*/ 794 h 1191"/>
                  <a:gd name="T18" fmla="*/ 0 w 2325"/>
                  <a:gd name="T19" fmla="*/ 851 h 1191"/>
                  <a:gd name="T20" fmla="*/ 57 w 2325"/>
                  <a:gd name="T21" fmla="*/ 907 h 1191"/>
                  <a:gd name="T22" fmla="*/ 0 w 2325"/>
                  <a:gd name="T23" fmla="*/ 1021 h 1191"/>
                  <a:gd name="T24" fmla="*/ 57 w 2325"/>
                  <a:gd name="T25" fmla="*/ 1134 h 1191"/>
                  <a:gd name="T26" fmla="*/ 170 w 2325"/>
                  <a:gd name="T27" fmla="*/ 1078 h 1191"/>
                  <a:gd name="T28" fmla="*/ 341 w 2325"/>
                  <a:gd name="T29" fmla="*/ 1191 h 1191"/>
                  <a:gd name="T30" fmla="*/ 397 w 2325"/>
                  <a:gd name="T31" fmla="*/ 1078 h 1191"/>
                  <a:gd name="T32" fmla="*/ 511 w 2325"/>
                  <a:gd name="T33" fmla="*/ 1021 h 1191"/>
                  <a:gd name="T34" fmla="*/ 681 w 2325"/>
                  <a:gd name="T35" fmla="*/ 964 h 1191"/>
                  <a:gd name="T36" fmla="*/ 908 w 2325"/>
                  <a:gd name="T37" fmla="*/ 1021 h 1191"/>
                  <a:gd name="T38" fmla="*/ 1021 w 2325"/>
                  <a:gd name="T39" fmla="*/ 1078 h 1191"/>
                  <a:gd name="T40" fmla="*/ 1248 w 2325"/>
                  <a:gd name="T41" fmla="*/ 1134 h 1191"/>
                  <a:gd name="T42" fmla="*/ 1361 w 2325"/>
                  <a:gd name="T43" fmla="*/ 1191 h 1191"/>
                  <a:gd name="T44" fmla="*/ 1418 w 2325"/>
                  <a:gd name="T45" fmla="*/ 907 h 1191"/>
                  <a:gd name="T46" fmla="*/ 1475 w 2325"/>
                  <a:gd name="T47" fmla="*/ 681 h 1191"/>
                  <a:gd name="T48" fmla="*/ 1588 w 2325"/>
                  <a:gd name="T49" fmla="*/ 624 h 1191"/>
                  <a:gd name="T50" fmla="*/ 1701 w 2325"/>
                  <a:gd name="T51" fmla="*/ 567 h 1191"/>
                  <a:gd name="T52" fmla="*/ 1815 w 2325"/>
                  <a:gd name="T53" fmla="*/ 511 h 1191"/>
                  <a:gd name="T54" fmla="*/ 2042 w 2325"/>
                  <a:gd name="T55" fmla="*/ 454 h 1191"/>
                  <a:gd name="T56" fmla="*/ 2098 w 2325"/>
                  <a:gd name="T57" fmla="*/ 511 h 1191"/>
                  <a:gd name="T58" fmla="*/ 2155 w 2325"/>
                  <a:gd name="T59" fmla="*/ 454 h 1191"/>
                  <a:gd name="T60" fmla="*/ 2268 w 2325"/>
                  <a:gd name="T61" fmla="*/ 227 h 1191"/>
                  <a:gd name="T62" fmla="*/ 2325 w 2325"/>
                  <a:gd name="T63" fmla="*/ 170 h 1191"/>
                  <a:gd name="T64" fmla="*/ 2155 w 2325"/>
                  <a:gd name="T65" fmla="*/ 57 h 1191"/>
                  <a:gd name="T66" fmla="*/ 2042 w 2325"/>
                  <a:gd name="T67" fmla="*/ 114 h 1191"/>
                  <a:gd name="T68" fmla="*/ 1871 w 2325"/>
                  <a:gd name="T69" fmla="*/ 170 h 1191"/>
                  <a:gd name="T70" fmla="*/ 1701 w 2325"/>
                  <a:gd name="T71" fmla="*/ 227 h 1191"/>
                  <a:gd name="T72" fmla="*/ 1475 w 2325"/>
                  <a:gd name="T73" fmla="*/ 170 h 1191"/>
                  <a:gd name="T74" fmla="*/ 1418 w 2325"/>
                  <a:gd name="T75" fmla="*/ 114 h 1191"/>
                  <a:gd name="T76" fmla="*/ 1304 w 2325"/>
                  <a:gd name="T77" fmla="*/ 57 h 1191"/>
                  <a:gd name="T78" fmla="*/ 1191 w 2325"/>
                  <a:gd name="T79" fmla="*/ 0 h 1191"/>
                  <a:gd name="T80" fmla="*/ 1134 w 2325"/>
                  <a:gd name="T81" fmla="*/ 114 h 1191"/>
                  <a:gd name="T82" fmla="*/ 964 w 2325"/>
                  <a:gd name="T83" fmla="*/ 57 h 1191"/>
                  <a:gd name="T84" fmla="*/ 908 w 2325"/>
                  <a:gd name="T85" fmla="*/ 170 h 1191"/>
                  <a:gd name="T86" fmla="*/ 851 w 2325"/>
                  <a:gd name="T87" fmla="*/ 114 h 1191"/>
                  <a:gd name="T88" fmla="*/ 624 w 2325"/>
                  <a:gd name="T89" fmla="*/ 170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325" h="1191">
                    <a:moveTo>
                      <a:pt x="624" y="114"/>
                    </a:moveTo>
                    <a:lnTo>
                      <a:pt x="454" y="114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284"/>
                    </a:lnTo>
                    <a:lnTo>
                      <a:pt x="511" y="284"/>
                    </a:lnTo>
                    <a:lnTo>
                      <a:pt x="511" y="511"/>
                    </a:lnTo>
                    <a:lnTo>
                      <a:pt x="454" y="511"/>
                    </a:lnTo>
                    <a:lnTo>
                      <a:pt x="454" y="567"/>
                    </a:lnTo>
                    <a:lnTo>
                      <a:pt x="397" y="567"/>
                    </a:lnTo>
                    <a:lnTo>
                      <a:pt x="397" y="624"/>
                    </a:lnTo>
                    <a:lnTo>
                      <a:pt x="341" y="624"/>
                    </a:lnTo>
                    <a:lnTo>
                      <a:pt x="341" y="681"/>
                    </a:lnTo>
                    <a:lnTo>
                      <a:pt x="284" y="681"/>
                    </a:lnTo>
                    <a:lnTo>
                      <a:pt x="284" y="737"/>
                    </a:lnTo>
                    <a:lnTo>
                      <a:pt x="227" y="737"/>
                    </a:lnTo>
                    <a:lnTo>
                      <a:pt x="227" y="794"/>
                    </a:lnTo>
                    <a:lnTo>
                      <a:pt x="114" y="794"/>
                    </a:lnTo>
                    <a:lnTo>
                      <a:pt x="114" y="851"/>
                    </a:lnTo>
                    <a:lnTo>
                      <a:pt x="0" y="851"/>
                    </a:lnTo>
                    <a:lnTo>
                      <a:pt x="0" y="907"/>
                    </a:lnTo>
                    <a:lnTo>
                      <a:pt x="57" y="907"/>
                    </a:lnTo>
                    <a:lnTo>
                      <a:pt x="57" y="1021"/>
                    </a:lnTo>
                    <a:lnTo>
                      <a:pt x="0" y="1021"/>
                    </a:lnTo>
                    <a:lnTo>
                      <a:pt x="0" y="1134"/>
                    </a:lnTo>
                    <a:lnTo>
                      <a:pt x="57" y="1134"/>
                    </a:lnTo>
                    <a:lnTo>
                      <a:pt x="57" y="1078"/>
                    </a:lnTo>
                    <a:lnTo>
                      <a:pt x="170" y="1078"/>
                    </a:lnTo>
                    <a:lnTo>
                      <a:pt x="170" y="1191"/>
                    </a:lnTo>
                    <a:lnTo>
                      <a:pt x="341" y="1191"/>
                    </a:lnTo>
                    <a:lnTo>
                      <a:pt x="341" y="1078"/>
                    </a:lnTo>
                    <a:lnTo>
                      <a:pt x="397" y="1078"/>
                    </a:lnTo>
                    <a:lnTo>
                      <a:pt x="397" y="1021"/>
                    </a:lnTo>
                    <a:lnTo>
                      <a:pt x="511" y="1021"/>
                    </a:lnTo>
                    <a:lnTo>
                      <a:pt x="511" y="964"/>
                    </a:lnTo>
                    <a:lnTo>
                      <a:pt x="681" y="964"/>
                    </a:lnTo>
                    <a:lnTo>
                      <a:pt x="681" y="1021"/>
                    </a:lnTo>
                    <a:lnTo>
                      <a:pt x="908" y="1021"/>
                    </a:lnTo>
                    <a:lnTo>
                      <a:pt x="908" y="1078"/>
                    </a:lnTo>
                    <a:lnTo>
                      <a:pt x="1021" y="1078"/>
                    </a:lnTo>
                    <a:lnTo>
                      <a:pt x="1021" y="1134"/>
                    </a:lnTo>
                    <a:lnTo>
                      <a:pt x="1248" y="1134"/>
                    </a:lnTo>
                    <a:lnTo>
                      <a:pt x="1248" y="1191"/>
                    </a:lnTo>
                    <a:lnTo>
                      <a:pt x="1361" y="1191"/>
                    </a:lnTo>
                    <a:lnTo>
                      <a:pt x="1361" y="907"/>
                    </a:lnTo>
                    <a:lnTo>
                      <a:pt x="1418" y="907"/>
                    </a:lnTo>
                    <a:lnTo>
                      <a:pt x="1418" y="681"/>
                    </a:lnTo>
                    <a:lnTo>
                      <a:pt x="1475" y="681"/>
                    </a:lnTo>
                    <a:lnTo>
                      <a:pt x="1475" y="624"/>
                    </a:lnTo>
                    <a:lnTo>
                      <a:pt x="1588" y="624"/>
                    </a:lnTo>
                    <a:lnTo>
                      <a:pt x="1588" y="567"/>
                    </a:lnTo>
                    <a:lnTo>
                      <a:pt x="1701" y="567"/>
                    </a:lnTo>
                    <a:lnTo>
                      <a:pt x="1701" y="511"/>
                    </a:lnTo>
                    <a:lnTo>
                      <a:pt x="1815" y="511"/>
                    </a:lnTo>
                    <a:lnTo>
                      <a:pt x="1815" y="454"/>
                    </a:lnTo>
                    <a:lnTo>
                      <a:pt x="2042" y="454"/>
                    </a:lnTo>
                    <a:lnTo>
                      <a:pt x="2042" y="511"/>
                    </a:lnTo>
                    <a:lnTo>
                      <a:pt x="2098" y="511"/>
                    </a:lnTo>
                    <a:lnTo>
                      <a:pt x="2098" y="454"/>
                    </a:lnTo>
                    <a:lnTo>
                      <a:pt x="2155" y="454"/>
                    </a:lnTo>
                    <a:lnTo>
                      <a:pt x="2155" y="227"/>
                    </a:lnTo>
                    <a:lnTo>
                      <a:pt x="2268" y="227"/>
                    </a:lnTo>
                    <a:lnTo>
                      <a:pt x="2268" y="170"/>
                    </a:lnTo>
                    <a:lnTo>
                      <a:pt x="2325" y="170"/>
                    </a:lnTo>
                    <a:lnTo>
                      <a:pt x="2325" y="57"/>
                    </a:lnTo>
                    <a:lnTo>
                      <a:pt x="2155" y="57"/>
                    </a:lnTo>
                    <a:lnTo>
                      <a:pt x="2155" y="114"/>
                    </a:lnTo>
                    <a:lnTo>
                      <a:pt x="2042" y="114"/>
                    </a:lnTo>
                    <a:lnTo>
                      <a:pt x="2042" y="170"/>
                    </a:lnTo>
                    <a:lnTo>
                      <a:pt x="1871" y="170"/>
                    </a:lnTo>
                    <a:lnTo>
                      <a:pt x="1871" y="227"/>
                    </a:lnTo>
                    <a:lnTo>
                      <a:pt x="1701" y="227"/>
                    </a:lnTo>
                    <a:lnTo>
                      <a:pt x="1701" y="170"/>
                    </a:lnTo>
                    <a:lnTo>
                      <a:pt x="1475" y="170"/>
                    </a:lnTo>
                    <a:lnTo>
                      <a:pt x="1475" y="114"/>
                    </a:lnTo>
                    <a:lnTo>
                      <a:pt x="1418" y="114"/>
                    </a:lnTo>
                    <a:lnTo>
                      <a:pt x="1418" y="57"/>
                    </a:lnTo>
                    <a:lnTo>
                      <a:pt x="1304" y="57"/>
                    </a:lnTo>
                    <a:lnTo>
                      <a:pt x="1304" y="0"/>
                    </a:lnTo>
                    <a:lnTo>
                      <a:pt x="1191" y="0"/>
                    </a:lnTo>
                    <a:lnTo>
                      <a:pt x="1191" y="114"/>
                    </a:lnTo>
                    <a:lnTo>
                      <a:pt x="1134" y="114"/>
                    </a:lnTo>
                    <a:lnTo>
                      <a:pt x="1134" y="57"/>
                    </a:lnTo>
                    <a:lnTo>
                      <a:pt x="964" y="57"/>
                    </a:lnTo>
                    <a:lnTo>
                      <a:pt x="964" y="170"/>
                    </a:lnTo>
                    <a:lnTo>
                      <a:pt x="908" y="170"/>
                    </a:lnTo>
                    <a:lnTo>
                      <a:pt x="908" y="114"/>
                    </a:lnTo>
                    <a:lnTo>
                      <a:pt x="851" y="114"/>
                    </a:lnTo>
                    <a:lnTo>
                      <a:pt x="851" y="170"/>
                    </a:lnTo>
                    <a:lnTo>
                      <a:pt x="624" y="170"/>
                    </a:lnTo>
                    <a:lnTo>
                      <a:pt x="62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96" name="Freeform 856"/>
              <p:cNvSpPr>
                <a:spLocks/>
              </p:cNvSpPr>
              <p:nvPr/>
            </p:nvSpPr>
            <p:spPr bwMode="auto">
              <a:xfrm>
                <a:off x="2104" y="2173"/>
                <a:ext cx="1418" cy="1191"/>
              </a:xfrm>
              <a:custGeom>
                <a:avLst/>
                <a:gdLst>
                  <a:gd name="T0" fmla="*/ 227 w 1418"/>
                  <a:gd name="T1" fmla="*/ 794 h 1191"/>
                  <a:gd name="T2" fmla="*/ 170 w 1418"/>
                  <a:gd name="T3" fmla="*/ 738 h 1191"/>
                  <a:gd name="T4" fmla="*/ 0 w 1418"/>
                  <a:gd name="T5" fmla="*/ 681 h 1191"/>
                  <a:gd name="T6" fmla="*/ 57 w 1418"/>
                  <a:gd name="T7" fmla="*/ 624 h 1191"/>
                  <a:gd name="T8" fmla="*/ 0 w 1418"/>
                  <a:gd name="T9" fmla="*/ 567 h 1191"/>
                  <a:gd name="T10" fmla="*/ 57 w 1418"/>
                  <a:gd name="T11" fmla="*/ 511 h 1191"/>
                  <a:gd name="T12" fmla="*/ 114 w 1418"/>
                  <a:gd name="T13" fmla="*/ 397 h 1191"/>
                  <a:gd name="T14" fmla="*/ 170 w 1418"/>
                  <a:gd name="T15" fmla="*/ 284 h 1191"/>
                  <a:gd name="T16" fmla="*/ 114 w 1418"/>
                  <a:gd name="T17" fmla="*/ 57 h 1191"/>
                  <a:gd name="T18" fmla="*/ 227 w 1418"/>
                  <a:gd name="T19" fmla="*/ 0 h 1191"/>
                  <a:gd name="T20" fmla="*/ 340 w 1418"/>
                  <a:gd name="T21" fmla="*/ 114 h 1191"/>
                  <a:gd name="T22" fmla="*/ 454 w 1418"/>
                  <a:gd name="T23" fmla="*/ 57 h 1191"/>
                  <a:gd name="T24" fmla="*/ 567 w 1418"/>
                  <a:gd name="T25" fmla="*/ 171 h 1191"/>
                  <a:gd name="T26" fmla="*/ 624 w 1418"/>
                  <a:gd name="T27" fmla="*/ 114 h 1191"/>
                  <a:gd name="T28" fmla="*/ 681 w 1418"/>
                  <a:gd name="T29" fmla="*/ 227 h 1191"/>
                  <a:gd name="T30" fmla="*/ 851 w 1418"/>
                  <a:gd name="T31" fmla="*/ 171 h 1191"/>
                  <a:gd name="T32" fmla="*/ 1077 w 1418"/>
                  <a:gd name="T33" fmla="*/ 227 h 1191"/>
                  <a:gd name="T34" fmla="*/ 1134 w 1418"/>
                  <a:gd name="T35" fmla="*/ 284 h 1191"/>
                  <a:gd name="T36" fmla="*/ 1191 w 1418"/>
                  <a:gd name="T37" fmla="*/ 341 h 1191"/>
                  <a:gd name="T38" fmla="*/ 1304 w 1418"/>
                  <a:gd name="T39" fmla="*/ 397 h 1191"/>
                  <a:gd name="T40" fmla="*/ 1418 w 1418"/>
                  <a:gd name="T41" fmla="*/ 454 h 1191"/>
                  <a:gd name="T42" fmla="*/ 1361 w 1418"/>
                  <a:gd name="T43" fmla="*/ 511 h 1191"/>
                  <a:gd name="T44" fmla="*/ 1418 w 1418"/>
                  <a:gd name="T45" fmla="*/ 624 h 1191"/>
                  <a:gd name="T46" fmla="*/ 1304 w 1418"/>
                  <a:gd name="T47" fmla="*/ 681 h 1191"/>
                  <a:gd name="T48" fmla="*/ 1248 w 1418"/>
                  <a:gd name="T49" fmla="*/ 794 h 1191"/>
                  <a:gd name="T50" fmla="*/ 1191 w 1418"/>
                  <a:gd name="T51" fmla="*/ 738 h 1191"/>
                  <a:gd name="T52" fmla="*/ 1134 w 1418"/>
                  <a:gd name="T53" fmla="*/ 681 h 1191"/>
                  <a:gd name="T54" fmla="*/ 1077 w 1418"/>
                  <a:gd name="T55" fmla="*/ 624 h 1191"/>
                  <a:gd name="T56" fmla="*/ 1021 w 1418"/>
                  <a:gd name="T57" fmla="*/ 511 h 1191"/>
                  <a:gd name="T58" fmla="*/ 907 w 1418"/>
                  <a:gd name="T59" fmla="*/ 567 h 1191"/>
                  <a:gd name="T60" fmla="*/ 794 w 1418"/>
                  <a:gd name="T61" fmla="*/ 624 h 1191"/>
                  <a:gd name="T62" fmla="*/ 681 w 1418"/>
                  <a:gd name="T63" fmla="*/ 738 h 1191"/>
                  <a:gd name="T64" fmla="*/ 624 w 1418"/>
                  <a:gd name="T65" fmla="*/ 794 h 1191"/>
                  <a:gd name="T66" fmla="*/ 510 w 1418"/>
                  <a:gd name="T67" fmla="*/ 908 h 1191"/>
                  <a:gd name="T68" fmla="*/ 454 w 1418"/>
                  <a:gd name="T69" fmla="*/ 964 h 1191"/>
                  <a:gd name="T70" fmla="*/ 397 w 1418"/>
                  <a:gd name="T71" fmla="*/ 1021 h 1191"/>
                  <a:gd name="T72" fmla="*/ 227 w 1418"/>
                  <a:gd name="T73" fmla="*/ 119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18" h="1191">
                    <a:moveTo>
                      <a:pt x="227" y="1191"/>
                    </a:move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738"/>
                    </a:lnTo>
                    <a:lnTo>
                      <a:pt x="0" y="738"/>
                    </a:lnTo>
                    <a:lnTo>
                      <a:pt x="0" y="681"/>
                    </a:lnTo>
                    <a:lnTo>
                      <a:pt x="57" y="681"/>
                    </a:lnTo>
                    <a:lnTo>
                      <a:pt x="57" y="624"/>
                    </a:lnTo>
                    <a:lnTo>
                      <a:pt x="0" y="624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511"/>
                    </a:lnTo>
                    <a:lnTo>
                      <a:pt x="114" y="511"/>
                    </a:lnTo>
                    <a:lnTo>
                      <a:pt x="114" y="397"/>
                    </a:lnTo>
                    <a:lnTo>
                      <a:pt x="170" y="397"/>
                    </a:lnTo>
                    <a:lnTo>
                      <a:pt x="170" y="284"/>
                    </a:lnTo>
                    <a:lnTo>
                      <a:pt x="114" y="284"/>
                    </a:lnTo>
                    <a:lnTo>
                      <a:pt x="11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57"/>
                    </a:lnTo>
                    <a:lnTo>
                      <a:pt x="567" y="57"/>
                    </a:lnTo>
                    <a:lnTo>
                      <a:pt x="567" y="171"/>
                    </a:lnTo>
                    <a:lnTo>
                      <a:pt x="624" y="171"/>
                    </a:lnTo>
                    <a:lnTo>
                      <a:pt x="624" y="114"/>
                    </a:lnTo>
                    <a:lnTo>
                      <a:pt x="681" y="114"/>
                    </a:lnTo>
                    <a:lnTo>
                      <a:pt x="681" y="227"/>
                    </a:lnTo>
                    <a:lnTo>
                      <a:pt x="851" y="227"/>
                    </a:lnTo>
                    <a:lnTo>
                      <a:pt x="851" y="171"/>
                    </a:lnTo>
                    <a:lnTo>
                      <a:pt x="1077" y="171"/>
                    </a:lnTo>
                    <a:lnTo>
                      <a:pt x="1077" y="227"/>
                    </a:lnTo>
                    <a:lnTo>
                      <a:pt x="1134" y="227"/>
                    </a:lnTo>
                    <a:lnTo>
                      <a:pt x="1134" y="284"/>
                    </a:lnTo>
                    <a:lnTo>
                      <a:pt x="1191" y="284"/>
                    </a:lnTo>
                    <a:lnTo>
                      <a:pt x="1191" y="341"/>
                    </a:lnTo>
                    <a:lnTo>
                      <a:pt x="1304" y="341"/>
                    </a:lnTo>
                    <a:lnTo>
                      <a:pt x="1304" y="397"/>
                    </a:lnTo>
                    <a:lnTo>
                      <a:pt x="1418" y="397"/>
                    </a:lnTo>
                    <a:lnTo>
                      <a:pt x="1418" y="454"/>
                    </a:lnTo>
                    <a:lnTo>
                      <a:pt x="1361" y="454"/>
                    </a:lnTo>
                    <a:lnTo>
                      <a:pt x="1361" y="511"/>
                    </a:lnTo>
                    <a:lnTo>
                      <a:pt x="1418" y="511"/>
                    </a:lnTo>
                    <a:lnTo>
                      <a:pt x="1418" y="624"/>
                    </a:lnTo>
                    <a:lnTo>
                      <a:pt x="1304" y="624"/>
                    </a:lnTo>
                    <a:lnTo>
                      <a:pt x="1304" y="681"/>
                    </a:lnTo>
                    <a:lnTo>
                      <a:pt x="1248" y="681"/>
                    </a:lnTo>
                    <a:lnTo>
                      <a:pt x="1248" y="794"/>
                    </a:lnTo>
                    <a:lnTo>
                      <a:pt x="1191" y="794"/>
                    </a:lnTo>
                    <a:lnTo>
                      <a:pt x="1191" y="738"/>
                    </a:lnTo>
                    <a:lnTo>
                      <a:pt x="1134" y="738"/>
                    </a:lnTo>
                    <a:lnTo>
                      <a:pt x="1134" y="681"/>
                    </a:lnTo>
                    <a:lnTo>
                      <a:pt x="1077" y="681"/>
                    </a:lnTo>
                    <a:lnTo>
                      <a:pt x="1077" y="624"/>
                    </a:lnTo>
                    <a:lnTo>
                      <a:pt x="1021" y="624"/>
                    </a:lnTo>
                    <a:lnTo>
                      <a:pt x="1021" y="511"/>
                    </a:lnTo>
                    <a:lnTo>
                      <a:pt x="907" y="511"/>
                    </a:lnTo>
                    <a:lnTo>
                      <a:pt x="907" y="567"/>
                    </a:lnTo>
                    <a:lnTo>
                      <a:pt x="794" y="567"/>
                    </a:lnTo>
                    <a:lnTo>
                      <a:pt x="794" y="624"/>
                    </a:lnTo>
                    <a:lnTo>
                      <a:pt x="681" y="624"/>
                    </a:lnTo>
                    <a:lnTo>
                      <a:pt x="681" y="738"/>
                    </a:lnTo>
                    <a:lnTo>
                      <a:pt x="624" y="738"/>
                    </a:lnTo>
                    <a:lnTo>
                      <a:pt x="624" y="794"/>
                    </a:lnTo>
                    <a:lnTo>
                      <a:pt x="510" y="794"/>
                    </a:lnTo>
                    <a:lnTo>
                      <a:pt x="510" y="908"/>
                    </a:lnTo>
                    <a:lnTo>
                      <a:pt x="454" y="908"/>
                    </a:lnTo>
                    <a:lnTo>
                      <a:pt x="454" y="964"/>
                    </a:lnTo>
                    <a:lnTo>
                      <a:pt x="454" y="1021"/>
                    </a:lnTo>
                    <a:lnTo>
                      <a:pt x="397" y="1021"/>
                    </a:lnTo>
                    <a:lnTo>
                      <a:pt x="397" y="1191"/>
                    </a:lnTo>
                    <a:lnTo>
                      <a:pt x="227" y="119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97" name="Freeform 857"/>
              <p:cNvSpPr>
                <a:spLocks/>
              </p:cNvSpPr>
              <p:nvPr/>
            </p:nvSpPr>
            <p:spPr bwMode="auto">
              <a:xfrm>
                <a:off x="2501" y="2684"/>
                <a:ext cx="964" cy="1304"/>
              </a:xfrm>
              <a:custGeom>
                <a:avLst/>
                <a:gdLst>
                  <a:gd name="T0" fmla="*/ 284 w 964"/>
                  <a:gd name="T1" fmla="*/ 1304 h 1304"/>
                  <a:gd name="T2" fmla="*/ 284 w 964"/>
                  <a:gd name="T3" fmla="*/ 1191 h 1304"/>
                  <a:gd name="T4" fmla="*/ 227 w 964"/>
                  <a:gd name="T5" fmla="*/ 1191 h 1304"/>
                  <a:gd name="T6" fmla="*/ 227 w 964"/>
                  <a:gd name="T7" fmla="*/ 964 h 1304"/>
                  <a:gd name="T8" fmla="*/ 170 w 964"/>
                  <a:gd name="T9" fmla="*/ 964 h 1304"/>
                  <a:gd name="T10" fmla="*/ 170 w 964"/>
                  <a:gd name="T11" fmla="*/ 907 h 1304"/>
                  <a:gd name="T12" fmla="*/ 113 w 964"/>
                  <a:gd name="T13" fmla="*/ 907 h 1304"/>
                  <a:gd name="T14" fmla="*/ 113 w 964"/>
                  <a:gd name="T15" fmla="*/ 850 h 1304"/>
                  <a:gd name="T16" fmla="*/ 57 w 964"/>
                  <a:gd name="T17" fmla="*/ 850 h 1304"/>
                  <a:gd name="T18" fmla="*/ 57 w 964"/>
                  <a:gd name="T19" fmla="*/ 794 h 1304"/>
                  <a:gd name="T20" fmla="*/ 0 w 964"/>
                  <a:gd name="T21" fmla="*/ 794 h 1304"/>
                  <a:gd name="T22" fmla="*/ 0 w 964"/>
                  <a:gd name="T23" fmla="*/ 510 h 1304"/>
                  <a:gd name="T24" fmla="*/ 57 w 964"/>
                  <a:gd name="T25" fmla="*/ 510 h 1304"/>
                  <a:gd name="T26" fmla="*/ 57 w 964"/>
                  <a:gd name="T27" fmla="*/ 397 h 1304"/>
                  <a:gd name="T28" fmla="*/ 113 w 964"/>
                  <a:gd name="T29" fmla="*/ 397 h 1304"/>
                  <a:gd name="T30" fmla="*/ 113 w 964"/>
                  <a:gd name="T31" fmla="*/ 283 h 1304"/>
                  <a:gd name="T32" fmla="*/ 227 w 964"/>
                  <a:gd name="T33" fmla="*/ 283 h 1304"/>
                  <a:gd name="T34" fmla="*/ 227 w 964"/>
                  <a:gd name="T35" fmla="*/ 227 h 1304"/>
                  <a:gd name="T36" fmla="*/ 284 w 964"/>
                  <a:gd name="T37" fmla="*/ 227 h 1304"/>
                  <a:gd name="T38" fmla="*/ 284 w 964"/>
                  <a:gd name="T39" fmla="*/ 113 h 1304"/>
                  <a:gd name="T40" fmla="*/ 397 w 964"/>
                  <a:gd name="T41" fmla="*/ 113 h 1304"/>
                  <a:gd name="T42" fmla="*/ 397 w 964"/>
                  <a:gd name="T43" fmla="*/ 56 h 1304"/>
                  <a:gd name="T44" fmla="*/ 510 w 964"/>
                  <a:gd name="T45" fmla="*/ 56 h 1304"/>
                  <a:gd name="T46" fmla="*/ 510 w 964"/>
                  <a:gd name="T47" fmla="*/ 0 h 1304"/>
                  <a:gd name="T48" fmla="*/ 624 w 964"/>
                  <a:gd name="T49" fmla="*/ 0 h 1304"/>
                  <a:gd name="T50" fmla="*/ 624 w 964"/>
                  <a:gd name="T51" fmla="*/ 113 h 1304"/>
                  <a:gd name="T52" fmla="*/ 680 w 964"/>
                  <a:gd name="T53" fmla="*/ 113 h 1304"/>
                  <a:gd name="T54" fmla="*/ 680 w 964"/>
                  <a:gd name="T55" fmla="*/ 170 h 1304"/>
                  <a:gd name="T56" fmla="*/ 737 w 964"/>
                  <a:gd name="T57" fmla="*/ 170 h 1304"/>
                  <a:gd name="T58" fmla="*/ 737 w 964"/>
                  <a:gd name="T59" fmla="*/ 227 h 1304"/>
                  <a:gd name="T60" fmla="*/ 794 w 964"/>
                  <a:gd name="T61" fmla="*/ 227 h 1304"/>
                  <a:gd name="T62" fmla="*/ 794 w 964"/>
                  <a:gd name="T63" fmla="*/ 283 h 1304"/>
                  <a:gd name="T64" fmla="*/ 851 w 964"/>
                  <a:gd name="T65" fmla="*/ 283 h 1304"/>
                  <a:gd name="T66" fmla="*/ 851 w 964"/>
                  <a:gd name="T67" fmla="*/ 340 h 1304"/>
                  <a:gd name="T68" fmla="*/ 737 w 964"/>
                  <a:gd name="T69" fmla="*/ 340 h 1304"/>
                  <a:gd name="T70" fmla="*/ 737 w 964"/>
                  <a:gd name="T71" fmla="*/ 510 h 1304"/>
                  <a:gd name="T72" fmla="*/ 794 w 964"/>
                  <a:gd name="T73" fmla="*/ 510 h 1304"/>
                  <a:gd name="T74" fmla="*/ 794 w 964"/>
                  <a:gd name="T75" fmla="*/ 567 h 1304"/>
                  <a:gd name="T76" fmla="*/ 851 w 964"/>
                  <a:gd name="T77" fmla="*/ 567 h 1304"/>
                  <a:gd name="T78" fmla="*/ 851 w 964"/>
                  <a:gd name="T79" fmla="*/ 624 h 1304"/>
                  <a:gd name="T80" fmla="*/ 907 w 964"/>
                  <a:gd name="T81" fmla="*/ 624 h 1304"/>
                  <a:gd name="T82" fmla="*/ 907 w 964"/>
                  <a:gd name="T83" fmla="*/ 680 h 1304"/>
                  <a:gd name="T84" fmla="*/ 851 w 964"/>
                  <a:gd name="T85" fmla="*/ 680 h 1304"/>
                  <a:gd name="T86" fmla="*/ 851 w 964"/>
                  <a:gd name="T87" fmla="*/ 737 h 1304"/>
                  <a:gd name="T88" fmla="*/ 964 w 964"/>
                  <a:gd name="T89" fmla="*/ 737 h 1304"/>
                  <a:gd name="T90" fmla="*/ 964 w 964"/>
                  <a:gd name="T91" fmla="*/ 794 h 1304"/>
                  <a:gd name="T92" fmla="*/ 851 w 964"/>
                  <a:gd name="T93" fmla="*/ 794 h 1304"/>
                  <a:gd name="T94" fmla="*/ 851 w 964"/>
                  <a:gd name="T95" fmla="*/ 850 h 1304"/>
                  <a:gd name="T96" fmla="*/ 794 w 964"/>
                  <a:gd name="T97" fmla="*/ 850 h 1304"/>
                  <a:gd name="T98" fmla="*/ 794 w 964"/>
                  <a:gd name="T99" fmla="*/ 907 h 1304"/>
                  <a:gd name="T100" fmla="*/ 680 w 964"/>
                  <a:gd name="T101" fmla="*/ 907 h 1304"/>
                  <a:gd name="T102" fmla="*/ 680 w 964"/>
                  <a:gd name="T103" fmla="*/ 1077 h 1304"/>
                  <a:gd name="T104" fmla="*/ 624 w 964"/>
                  <a:gd name="T105" fmla="*/ 1077 h 1304"/>
                  <a:gd name="T106" fmla="*/ 624 w 964"/>
                  <a:gd name="T107" fmla="*/ 1134 h 1304"/>
                  <a:gd name="T108" fmla="*/ 567 w 964"/>
                  <a:gd name="T109" fmla="*/ 1134 h 1304"/>
                  <a:gd name="T110" fmla="*/ 567 w 964"/>
                  <a:gd name="T111" fmla="*/ 1191 h 1304"/>
                  <a:gd name="T112" fmla="*/ 397 w 964"/>
                  <a:gd name="T113" fmla="*/ 1191 h 1304"/>
                  <a:gd name="T114" fmla="*/ 397 w 964"/>
                  <a:gd name="T115" fmla="*/ 1247 h 1304"/>
                  <a:gd name="T116" fmla="*/ 340 w 964"/>
                  <a:gd name="T117" fmla="*/ 1247 h 1304"/>
                  <a:gd name="T118" fmla="*/ 340 w 964"/>
                  <a:gd name="T119" fmla="*/ 1304 h 1304"/>
                  <a:gd name="T120" fmla="*/ 284 w 964"/>
                  <a:gd name="T121" fmla="*/ 1304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64" h="1304">
                    <a:moveTo>
                      <a:pt x="284" y="1304"/>
                    </a:moveTo>
                    <a:lnTo>
                      <a:pt x="284" y="1191"/>
                    </a:lnTo>
                    <a:lnTo>
                      <a:pt x="227" y="1191"/>
                    </a:lnTo>
                    <a:lnTo>
                      <a:pt x="227" y="964"/>
                    </a:lnTo>
                    <a:lnTo>
                      <a:pt x="170" y="964"/>
                    </a:lnTo>
                    <a:lnTo>
                      <a:pt x="170" y="907"/>
                    </a:lnTo>
                    <a:lnTo>
                      <a:pt x="113" y="907"/>
                    </a:lnTo>
                    <a:lnTo>
                      <a:pt x="113" y="850"/>
                    </a:lnTo>
                    <a:lnTo>
                      <a:pt x="57" y="850"/>
                    </a:lnTo>
                    <a:lnTo>
                      <a:pt x="57" y="794"/>
                    </a:lnTo>
                    <a:lnTo>
                      <a:pt x="0" y="794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397"/>
                    </a:lnTo>
                    <a:lnTo>
                      <a:pt x="113" y="397"/>
                    </a:lnTo>
                    <a:lnTo>
                      <a:pt x="113" y="283"/>
                    </a:lnTo>
                    <a:lnTo>
                      <a:pt x="227" y="283"/>
                    </a:lnTo>
                    <a:lnTo>
                      <a:pt x="227" y="227"/>
                    </a:lnTo>
                    <a:lnTo>
                      <a:pt x="284" y="227"/>
                    </a:lnTo>
                    <a:lnTo>
                      <a:pt x="284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510" y="56"/>
                    </a:lnTo>
                    <a:lnTo>
                      <a:pt x="510" y="0"/>
                    </a:lnTo>
                    <a:lnTo>
                      <a:pt x="624" y="0"/>
                    </a:lnTo>
                    <a:lnTo>
                      <a:pt x="624" y="113"/>
                    </a:lnTo>
                    <a:lnTo>
                      <a:pt x="680" y="113"/>
                    </a:lnTo>
                    <a:lnTo>
                      <a:pt x="680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794" y="227"/>
                    </a:lnTo>
                    <a:lnTo>
                      <a:pt x="794" y="283"/>
                    </a:lnTo>
                    <a:lnTo>
                      <a:pt x="851" y="283"/>
                    </a:lnTo>
                    <a:lnTo>
                      <a:pt x="851" y="340"/>
                    </a:lnTo>
                    <a:lnTo>
                      <a:pt x="737" y="340"/>
                    </a:lnTo>
                    <a:lnTo>
                      <a:pt x="737" y="510"/>
                    </a:lnTo>
                    <a:lnTo>
                      <a:pt x="794" y="510"/>
                    </a:lnTo>
                    <a:lnTo>
                      <a:pt x="794" y="567"/>
                    </a:lnTo>
                    <a:lnTo>
                      <a:pt x="851" y="567"/>
                    </a:lnTo>
                    <a:lnTo>
                      <a:pt x="851" y="624"/>
                    </a:lnTo>
                    <a:lnTo>
                      <a:pt x="907" y="624"/>
                    </a:lnTo>
                    <a:lnTo>
                      <a:pt x="907" y="680"/>
                    </a:lnTo>
                    <a:lnTo>
                      <a:pt x="851" y="680"/>
                    </a:lnTo>
                    <a:lnTo>
                      <a:pt x="851" y="737"/>
                    </a:lnTo>
                    <a:lnTo>
                      <a:pt x="964" y="737"/>
                    </a:lnTo>
                    <a:lnTo>
                      <a:pt x="964" y="794"/>
                    </a:lnTo>
                    <a:lnTo>
                      <a:pt x="851" y="794"/>
                    </a:lnTo>
                    <a:lnTo>
                      <a:pt x="851" y="850"/>
                    </a:lnTo>
                    <a:lnTo>
                      <a:pt x="794" y="850"/>
                    </a:lnTo>
                    <a:lnTo>
                      <a:pt x="794" y="907"/>
                    </a:lnTo>
                    <a:lnTo>
                      <a:pt x="680" y="907"/>
                    </a:lnTo>
                    <a:lnTo>
                      <a:pt x="680" y="1077"/>
                    </a:lnTo>
                    <a:lnTo>
                      <a:pt x="624" y="1077"/>
                    </a:lnTo>
                    <a:lnTo>
                      <a:pt x="624" y="1134"/>
                    </a:lnTo>
                    <a:lnTo>
                      <a:pt x="567" y="1134"/>
                    </a:lnTo>
                    <a:lnTo>
                      <a:pt x="567" y="1191"/>
                    </a:lnTo>
                    <a:lnTo>
                      <a:pt x="397" y="1191"/>
                    </a:lnTo>
                    <a:lnTo>
                      <a:pt x="397" y="1247"/>
                    </a:lnTo>
                    <a:lnTo>
                      <a:pt x="340" y="1247"/>
                    </a:lnTo>
                    <a:lnTo>
                      <a:pt x="340" y="1304"/>
                    </a:lnTo>
                    <a:lnTo>
                      <a:pt x="284" y="130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099" name="Freeform 859"/>
              <p:cNvSpPr>
                <a:spLocks/>
              </p:cNvSpPr>
              <p:nvPr/>
            </p:nvSpPr>
            <p:spPr bwMode="auto">
              <a:xfrm>
                <a:off x="4939" y="132"/>
                <a:ext cx="340" cy="170"/>
              </a:xfrm>
              <a:custGeom>
                <a:avLst/>
                <a:gdLst>
                  <a:gd name="T0" fmla="*/ 227 w 340"/>
                  <a:gd name="T1" fmla="*/ 170 h 170"/>
                  <a:gd name="T2" fmla="*/ 0 w 340"/>
                  <a:gd name="T3" fmla="*/ 170 h 170"/>
                  <a:gd name="T4" fmla="*/ 0 w 340"/>
                  <a:gd name="T5" fmla="*/ 114 h 170"/>
                  <a:gd name="T6" fmla="*/ 57 w 340"/>
                  <a:gd name="T7" fmla="*/ 114 h 170"/>
                  <a:gd name="T8" fmla="*/ 57 w 340"/>
                  <a:gd name="T9" fmla="*/ 57 h 170"/>
                  <a:gd name="T10" fmla="*/ 170 w 340"/>
                  <a:gd name="T11" fmla="*/ 57 h 170"/>
                  <a:gd name="T12" fmla="*/ 170 w 340"/>
                  <a:gd name="T13" fmla="*/ 0 h 170"/>
                  <a:gd name="T14" fmla="*/ 340 w 340"/>
                  <a:gd name="T15" fmla="*/ 0 h 170"/>
                  <a:gd name="T16" fmla="*/ 340 w 340"/>
                  <a:gd name="T17" fmla="*/ 57 h 170"/>
                  <a:gd name="T18" fmla="*/ 284 w 340"/>
                  <a:gd name="T19" fmla="*/ 57 h 170"/>
                  <a:gd name="T20" fmla="*/ 284 w 340"/>
                  <a:gd name="T21" fmla="*/ 114 h 170"/>
                  <a:gd name="T22" fmla="*/ 227 w 340"/>
                  <a:gd name="T23" fmla="*/ 114 h 170"/>
                  <a:gd name="T24" fmla="*/ 227 w 340"/>
                  <a:gd name="T25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170">
                    <a:moveTo>
                      <a:pt x="227" y="170"/>
                    </a:moveTo>
                    <a:lnTo>
                      <a:pt x="0" y="170"/>
                    </a:lnTo>
                    <a:lnTo>
                      <a:pt x="0" y="114"/>
                    </a:lnTo>
                    <a:lnTo>
                      <a:pt x="57" y="114"/>
                    </a:lnTo>
                    <a:lnTo>
                      <a:pt x="57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340" y="0"/>
                    </a:lnTo>
                    <a:lnTo>
                      <a:pt x="340" y="57"/>
                    </a:lnTo>
                    <a:lnTo>
                      <a:pt x="284" y="57"/>
                    </a:lnTo>
                    <a:lnTo>
                      <a:pt x="284" y="114"/>
                    </a:lnTo>
                    <a:lnTo>
                      <a:pt x="227" y="114"/>
                    </a:lnTo>
                    <a:lnTo>
                      <a:pt x="227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5" name="グループ化 54"/>
            <p:cNvGrpSpPr/>
            <p:nvPr/>
          </p:nvGrpSpPr>
          <p:grpSpPr>
            <a:xfrm>
              <a:off x="2266376" y="251850"/>
              <a:ext cx="7849414" cy="7873669"/>
              <a:chOff x="2266376" y="251850"/>
              <a:chExt cx="7849414" cy="7873669"/>
            </a:xfrm>
          </p:grpSpPr>
          <p:sp>
            <p:nvSpPr>
              <p:cNvPr id="56" name="正方形/長方形 55"/>
              <p:cNvSpPr/>
              <p:nvPr/>
            </p:nvSpPr>
            <p:spPr>
              <a:xfrm>
                <a:off x="7588243" y="51609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大分市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3940771" y="40205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玖珠町</a:t>
                </a:r>
              </a:p>
            </p:txBody>
          </p:sp>
          <p:sp>
            <p:nvSpPr>
              <p:cNvPr id="58" name="正方形/長方形 57"/>
              <p:cNvSpPr/>
              <p:nvPr/>
            </p:nvSpPr>
            <p:spPr>
              <a:xfrm>
                <a:off x="4312026" y="51643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九重町</a:t>
                </a:r>
              </a:p>
            </p:txBody>
          </p:sp>
          <p:sp>
            <p:nvSpPr>
              <p:cNvPr id="59" name="正方形/長方形 58"/>
              <p:cNvSpPr/>
              <p:nvPr/>
            </p:nvSpPr>
            <p:spPr>
              <a:xfrm>
                <a:off x="6698676" y="35339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日出町</a:t>
                </a: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8136094" y="2518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姫島村</a:t>
                </a: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7798539" y="18272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国東市</a:t>
                </a: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6473835" y="710019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豊後大野市</a:t>
                </a:r>
              </a:p>
            </p:txBody>
          </p:sp>
          <p:sp>
            <p:nvSpPr>
              <p:cNvPr id="63" name="正方形/長方形 62"/>
              <p:cNvSpPr/>
              <p:nvPr/>
            </p:nvSpPr>
            <p:spPr>
              <a:xfrm>
                <a:off x="5680076" y="50770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由布市</a:t>
                </a: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5388415" y="28500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宇佐市</a:t>
                </a:r>
              </a:p>
            </p:txBody>
          </p:sp>
          <p:sp>
            <p:nvSpPr>
              <p:cNvPr id="65" name="正方形/長方形 64"/>
              <p:cNvSpPr/>
              <p:nvPr/>
            </p:nvSpPr>
            <p:spPr>
              <a:xfrm>
                <a:off x="6796088" y="27345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杵築市</a:t>
                </a:r>
              </a:p>
            </p:txBody>
          </p:sp>
          <p:sp>
            <p:nvSpPr>
              <p:cNvPr id="66" name="正方形/長方形 65"/>
              <p:cNvSpPr/>
              <p:nvPr/>
            </p:nvSpPr>
            <p:spPr>
              <a:xfrm>
                <a:off x="6326779" y="1609030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豊後高田市</a:t>
                </a:r>
              </a:p>
            </p:txBody>
          </p:sp>
          <p:sp>
            <p:nvSpPr>
              <p:cNvPr id="67" name="正方形/長方形 66"/>
              <p:cNvSpPr/>
              <p:nvPr/>
            </p:nvSpPr>
            <p:spPr>
              <a:xfrm>
                <a:off x="5114022" y="69390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竹田市</a:t>
                </a:r>
              </a:p>
            </p:txBody>
          </p:sp>
          <p:sp>
            <p:nvSpPr>
              <p:cNvPr id="68" name="正方形/長方形 67"/>
              <p:cNvSpPr/>
              <p:nvPr/>
            </p:nvSpPr>
            <p:spPr>
              <a:xfrm>
                <a:off x="9187331" y="62215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津久見市</a:t>
                </a:r>
              </a:p>
            </p:txBody>
          </p:sp>
          <p:sp>
            <p:nvSpPr>
              <p:cNvPr id="69" name="正方形/長方形 68"/>
              <p:cNvSpPr/>
              <p:nvPr/>
            </p:nvSpPr>
            <p:spPr>
              <a:xfrm>
                <a:off x="8268140" y="63539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臼杵市</a:t>
                </a:r>
              </a:p>
            </p:txBody>
          </p:sp>
          <p:sp>
            <p:nvSpPr>
              <p:cNvPr id="70" name="正方形/長方形 69"/>
              <p:cNvSpPr/>
              <p:nvPr/>
            </p:nvSpPr>
            <p:spPr>
              <a:xfrm>
                <a:off x="8597901" y="78177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佐伯市</a:t>
                </a:r>
              </a:p>
            </p:txBody>
          </p:sp>
          <p:sp>
            <p:nvSpPr>
              <p:cNvPr id="71" name="正方形/長方形 70"/>
              <p:cNvSpPr/>
              <p:nvPr/>
            </p:nvSpPr>
            <p:spPr>
              <a:xfrm>
                <a:off x="2266376" y="457517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日田市</a:t>
                </a:r>
              </a:p>
            </p:txBody>
          </p:sp>
          <p:sp>
            <p:nvSpPr>
              <p:cNvPr id="72" name="正方形/長方形 71"/>
              <p:cNvSpPr/>
              <p:nvPr/>
            </p:nvSpPr>
            <p:spPr>
              <a:xfrm>
                <a:off x="3569515" y="270809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中津市</a:t>
                </a:r>
              </a:p>
            </p:txBody>
          </p:sp>
          <p:sp>
            <p:nvSpPr>
              <p:cNvPr id="73" name="正方形/長方形 72"/>
              <p:cNvSpPr/>
              <p:nvPr/>
            </p:nvSpPr>
            <p:spPr>
              <a:xfrm>
                <a:off x="6228776" y="42863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別府市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720850" y="120650"/>
            <a:ext cx="9720263" cy="9359900"/>
            <a:chOff x="1720850" y="120650"/>
            <a:chExt cx="9720263" cy="9359900"/>
          </a:xfrm>
        </p:grpSpPr>
        <p:grpSp>
          <p:nvGrpSpPr>
            <p:cNvPr id="13473" name="Group 161"/>
            <p:cNvGrpSpPr>
              <a:grpSpLocks/>
            </p:cNvGrpSpPr>
            <p:nvPr/>
          </p:nvGrpSpPr>
          <p:grpSpPr bwMode="auto">
            <a:xfrm>
              <a:off x="1720850" y="120650"/>
              <a:ext cx="9720263" cy="9359900"/>
              <a:chOff x="1084" y="76"/>
              <a:chExt cx="6123" cy="5896"/>
            </a:xfrm>
          </p:grpSpPr>
          <p:sp>
            <p:nvSpPr>
              <p:cNvPr id="13445" name="Freeform 133"/>
              <p:cNvSpPr>
                <a:spLocks/>
              </p:cNvSpPr>
              <p:nvPr/>
            </p:nvSpPr>
            <p:spPr bwMode="auto">
              <a:xfrm>
                <a:off x="1084" y="1777"/>
                <a:ext cx="1247" cy="2494"/>
              </a:xfrm>
              <a:custGeom>
                <a:avLst/>
                <a:gdLst>
                  <a:gd name="T0" fmla="*/ 567 w 1247"/>
                  <a:gd name="T1" fmla="*/ 0 h 2494"/>
                  <a:gd name="T2" fmla="*/ 340 w 1247"/>
                  <a:gd name="T3" fmla="*/ 0 h 2494"/>
                  <a:gd name="T4" fmla="*/ 340 w 1247"/>
                  <a:gd name="T5" fmla="*/ 453 h 2494"/>
                  <a:gd name="T6" fmla="*/ 113 w 1247"/>
                  <a:gd name="T7" fmla="*/ 453 h 2494"/>
                  <a:gd name="T8" fmla="*/ 113 w 1247"/>
                  <a:gd name="T9" fmla="*/ 793 h 2494"/>
                  <a:gd name="T10" fmla="*/ 226 w 1247"/>
                  <a:gd name="T11" fmla="*/ 793 h 2494"/>
                  <a:gd name="T12" fmla="*/ 226 w 1247"/>
                  <a:gd name="T13" fmla="*/ 907 h 2494"/>
                  <a:gd name="T14" fmla="*/ 113 w 1247"/>
                  <a:gd name="T15" fmla="*/ 907 h 2494"/>
                  <a:gd name="T16" fmla="*/ 113 w 1247"/>
                  <a:gd name="T17" fmla="*/ 1134 h 2494"/>
                  <a:gd name="T18" fmla="*/ 0 w 1247"/>
                  <a:gd name="T19" fmla="*/ 1134 h 2494"/>
                  <a:gd name="T20" fmla="*/ 0 w 1247"/>
                  <a:gd name="T21" fmla="*/ 1360 h 2494"/>
                  <a:gd name="T22" fmla="*/ 113 w 1247"/>
                  <a:gd name="T23" fmla="*/ 1360 h 2494"/>
                  <a:gd name="T24" fmla="*/ 113 w 1247"/>
                  <a:gd name="T25" fmla="*/ 1587 h 2494"/>
                  <a:gd name="T26" fmla="*/ 226 w 1247"/>
                  <a:gd name="T27" fmla="*/ 1587 h 2494"/>
                  <a:gd name="T28" fmla="*/ 226 w 1247"/>
                  <a:gd name="T29" fmla="*/ 1927 h 2494"/>
                  <a:gd name="T30" fmla="*/ 113 w 1247"/>
                  <a:gd name="T31" fmla="*/ 1927 h 2494"/>
                  <a:gd name="T32" fmla="*/ 113 w 1247"/>
                  <a:gd name="T33" fmla="*/ 2154 h 2494"/>
                  <a:gd name="T34" fmla="*/ 340 w 1247"/>
                  <a:gd name="T35" fmla="*/ 2154 h 2494"/>
                  <a:gd name="T36" fmla="*/ 340 w 1247"/>
                  <a:gd name="T37" fmla="*/ 2268 h 2494"/>
                  <a:gd name="T38" fmla="*/ 453 w 1247"/>
                  <a:gd name="T39" fmla="*/ 2268 h 2494"/>
                  <a:gd name="T40" fmla="*/ 453 w 1247"/>
                  <a:gd name="T41" fmla="*/ 2381 h 2494"/>
                  <a:gd name="T42" fmla="*/ 680 w 1247"/>
                  <a:gd name="T43" fmla="*/ 2381 h 2494"/>
                  <a:gd name="T44" fmla="*/ 680 w 1247"/>
                  <a:gd name="T45" fmla="*/ 2494 h 2494"/>
                  <a:gd name="T46" fmla="*/ 907 w 1247"/>
                  <a:gd name="T47" fmla="*/ 2494 h 2494"/>
                  <a:gd name="T48" fmla="*/ 907 w 1247"/>
                  <a:gd name="T49" fmla="*/ 2041 h 2494"/>
                  <a:gd name="T50" fmla="*/ 793 w 1247"/>
                  <a:gd name="T51" fmla="*/ 2041 h 2494"/>
                  <a:gd name="T52" fmla="*/ 793 w 1247"/>
                  <a:gd name="T53" fmla="*/ 1587 h 2494"/>
                  <a:gd name="T54" fmla="*/ 1020 w 1247"/>
                  <a:gd name="T55" fmla="*/ 1587 h 2494"/>
                  <a:gd name="T56" fmla="*/ 1247 w 1247"/>
                  <a:gd name="T57" fmla="*/ 1587 h 2494"/>
                  <a:gd name="T58" fmla="*/ 1247 w 1247"/>
                  <a:gd name="T59" fmla="*/ 1247 h 2494"/>
                  <a:gd name="T60" fmla="*/ 1134 w 1247"/>
                  <a:gd name="T61" fmla="*/ 1247 h 2494"/>
                  <a:gd name="T62" fmla="*/ 1134 w 1247"/>
                  <a:gd name="T63" fmla="*/ 1134 h 2494"/>
                  <a:gd name="T64" fmla="*/ 1020 w 1247"/>
                  <a:gd name="T65" fmla="*/ 1134 h 2494"/>
                  <a:gd name="T66" fmla="*/ 1020 w 1247"/>
                  <a:gd name="T67" fmla="*/ 907 h 2494"/>
                  <a:gd name="T68" fmla="*/ 1134 w 1247"/>
                  <a:gd name="T69" fmla="*/ 907 h 2494"/>
                  <a:gd name="T70" fmla="*/ 1134 w 1247"/>
                  <a:gd name="T71" fmla="*/ 567 h 2494"/>
                  <a:gd name="T72" fmla="*/ 907 w 1247"/>
                  <a:gd name="T73" fmla="*/ 567 h 2494"/>
                  <a:gd name="T74" fmla="*/ 907 w 1247"/>
                  <a:gd name="T75" fmla="*/ 453 h 2494"/>
                  <a:gd name="T76" fmla="*/ 907 w 1247"/>
                  <a:gd name="T77" fmla="*/ 340 h 2494"/>
                  <a:gd name="T78" fmla="*/ 793 w 1247"/>
                  <a:gd name="T79" fmla="*/ 340 h 2494"/>
                  <a:gd name="T80" fmla="*/ 793 w 1247"/>
                  <a:gd name="T81" fmla="*/ 226 h 2494"/>
                  <a:gd name="T82" fmla="*/ 680 w 1247"/>
                  <a:gd name="T83" fmla="*/ 226 h 2494"/>
                  <a:gd name="T84" fmla="*/ 680 w 1247"/>
                  <a:gd name="T85" fmla="*/ 113 h 2494"/>
                  <a:gd name="T86" fmla="*/ 567 w 1247"/>
                  <a:gd name="T87" fmla="*/ 113 h 2494"/>
                  <a:gd name="T88" fmla="*/ 567 w 1247"/>
                  <a:gd name="T89" fmla="*/ 0 h 24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247" h="2494">
                    <a:moveTo>
                      <a:pt x="567" y="0"/>
                    </a:moveTo>
                    <a:lnTo>
                      <a:pt x="340" y="0"/>
                    </a:lnTo>
                    <a:lnTo>
                      <a:pt x="340" y="453"/>
                    </a:lnTo>
                    <a:lnTo>
                      <a:pt x="113" y="453"/>
                    </a:lnTo>
                    <a:lnTo>
                      <a:pt x="113" y="793"/>
                    </a:lnTo>
                    <a:lnTo>
                      <a:pt x="226" y="793"/>
                    </a:lnTo>
                    <a:lnTo>
                      <a:pt x="226" y="907"/>
                    </a:lnTo>
                    <a:lnTo>
                      <a:pt x="113" y="907"/>
                    </a:lnTo>
                    <a:lnTo>
                      <a:pt x="113" y="1134"/>
                    </a:lnTo>
                    <a:lnTo>
                      <a:pt x="0" y="1134"/>
                    </a:lnTo>
                    <a:lnTo>
                      <a:pt x="0" y="1360"/>
                    </a:lnTo>
                    <a:lnTo>
                      <a:pt x="113" y="1360"/>
                    </a:lnTo>
                    <a:lnTo>
                      <a:pt x="113" y="1587"/>
                    </a:lnTo>
                    <a:lnTo>
                      <a:pt x="226" y="1587"/>
                    </a:lnTo>
                    <a:lnTo>
                      <a:pt x="226" y="1927"/>
                    </a:lnTo>
                    <a:lnTo>
                      <a:pt x="113" y="1927"/>
                    </a:lnTo>
                    <a:lnTo>
                      <a:pt x="113" y="2154"/>
                    </a:lnTo>
                    <a:lnTo>
                      <a:pt x="340" y="2154"/>
                    </a:lnTo>
                    <a:lnTo>
                      <a:pt x="340" y="2268"/>
                    </a:lnTo>
                    <a:lnTo>
                      <a:pt x="453" y="2268"/>
                    </a:lnTo>
                    <a:lnTo>
                      <a:pt x="453" y="2381"/>
                    </a:lnTo>
                    <a:lnTo>
                      <a:pt x="680" y="2381"/>
                    </a:lnTo>
                    <a:lnTo>
                      <a:pt x="680" y="2494"/>
                    </a:lnTo>
                    <a:lnTo>
                      <a:pt x="907" y="2494"/>
                    </a:lnTo>
                    <a:lnTo>
                      <a:pt x="907" y="2041"/>
                    </a:lnTo>
                    <a:lnTo>
                      <a:pt x="793" y="2041"/>
                    </a:lnTo>
                    <a:lnTo>
                      <a:pt x="793" y="1587"/>
                    </a:lnTo>
                    <a:lnTo>
                      <a:pt x="1020" y="1587"/>
                    </a:lnTo>
                    <a:lnTo>
                      <a:pt x="1247" y="1587"/>
                    </a:lnTo>
                    <a:lnTo>
                      <a:pt x="1247" y="1247"/>
                    </a:lnTo>
                    <a:lnTo>
                      <a:pt x="1134" y="1247"/>
                    </a:lnTo>
                    <a:lnTo>
                      <a:pt x="1134" y="1134"/>
                    </a:lnTo>
                    <a:lnTo>
                      <a:pt x="1020" y="1134"/>
                    </a:lnTo>
                    <a:lnTo>
                      <a:pt x="1020" y="907"/>
                    </a:lnTo>
                    <a:lnTo>
                      <a:pt x="1134" y="907"/>
                    </a:lnTo>
                    <a:lnTo>
                      <a:pt x="1134" y="567"/>
                    </a:lnTo>
                    <a:lnTo>
                      <a:pt x="907" y="567"/>
                    </a:lnTo>
                    <a:lnTo>
                      <a:pt x="907" y="453"/>
                    </a:lnTo>
                    <a:lnTo>
                      <a:pt x="907" y="340"/>
                    </a:lnTo>
                    <a:lnTo>
                      <a:pt x="793" y="340"/>
                    </a:lnTo>
                    <a:lnTo>
                      <a:pt x="793" y="226"/>
                    </a:lnTo>
                    <a:lnTo>
                      <a:pt x="680" y="226"/>
                    </a:lnTo>
                    <a:lnTo>
                      <a:pt x="680" y="113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7" name="Freeform 135"/>
              <p:cNvSpPr>
                <a:spLocks/>
              </p:cNvSpPr>
              <p:nvPr/>
            </p:nvSpPr>
            <p:spPr bwMode="auto">
              <a:xfrm>
                <a:off x="3578" y="3818"/>
                <a:ext cx="1588" cy="1701"/>
              </a:xfrm>
              <a:custGeom>
                <a:avLst/>
                <a:gdLst>
                  <a:gd name="T0" fmla="*/ 1588 w 1588"/>
                  <a:gd name="T1" fmla="*/ 113 h 1701"/>
                  <a:gd name="T2" fmla="*/ 1361 w 1588"/>
                  <a:gd name="T3" fmla="*/ 113 h 1701"/>
                  <a:gd name="T4" fmla="*/ 1361 w 1588"/>
                  <a:gd name="T5" fmla="*/ 0 h 1701"/>
                  <a:gd name="T6" fmla="*/ 794 w 1588"/>
                  <a:gd name="T7" fmla="*/ 0 h 1701"/>
                  <a:gd name="T8" fmla="*/ 794 w 1588"/>
                  <a:gd name="T9" fmla="*/ 227 h 1701"/>
                  <a:gd name="T10" fmla="*/ 567 w 1588"/>
                  <a:gd name="T11" fmla="*/ 227 h 1701"/>
                  <a:gd name="T12" fmla="*/ 567 w 1588"/>
                  <a:gd name="T13" fmla="*/ 113 h 1701"/>
                  <a:gd name="T14" fmla="*/ 341 w 1588"/>
                  <a:gd name="T15" fmla="*/ 113 h 1701"/>
                  <a:gd name="T16" fmla="*/ 341 w 1588"/>
                  <a:gd name="T17" fmla="*/ 340 h 1701"/>
                  <a:gd name="T18" fmla="*/ 227 w 1588"/>
                  <a:gd name="T19" fmla="*/ 340 h 1701"/>
                  <a:gd name="T20" fmla="*/ 227 w 1588"/>
                  <a:gd name="T21" fmla="*/ 567 h 1701"/>
                  <a:gd name="T22" fmla="*/ 341 w 1588"/>
                  <a:gd name="T23" fmla="*/ 567 h 1701"/>
                  <a:gd name="T24" fmla="*/ 341 w 1588"/>
                  <a:gd name="T25" fmla="*/ 1020 h 1701"/>
                  <a:gd name="T26" fmla="*/ 227 w 1588"/>
                  <a:gd name="T27" fmla="*/ 1020 h 1701"/>
                  <a:gd name="T28" fmla="*/ 227 w 1588"/>
                  <a:gd name="T29" fmla="*/ 1474 h 1701"/>
                  <a:gd name="T30" fmla="*/ 114 w 1588"/>
                  <a:gd name="T31" fmla="*/ 1474 h 1701"/>
                  <a:gd name="T32" fmla="*/ 114 w 1588"/>
                  <a:gd name="T33" fmla="*/ 1587 h 1701"/>
                  <a:gd name="T34" fmla="*/ 0 w 1588"/>
                  <a:gd name="T35" fmla="*/ 1587 h 1701"/>
                  <a:gd name="T36" fmla="*/ 0 w 1588"/>
                  <a:gd name="T37" fmla="*/ 1701 h 1701"/>
                  <a:gd name="T38" fmla="*/ 454 w 1588"/>
                  <a:gd name="T39" fmla="*/ 1701 h 1701"/>
                  <a:gd name="T40" fmla="*/ 454 w 1588"/>
                  <a:gd name="T41" fmla="*/ 1587 h 1701"/>
                  <a:gd name="T42" fmla="*/ 681 w 1588"/>
                  <a:gd name="T43" fmla="*/ 1587 h 1701"/>
                  <a:gd name="T44" fmla="*/ 681 w 1588"/>
                  <a:gd name="T45" fmla="*/ 1474 h 1701"/>
                  <a:gd name="T46" fmla="*/ 908 w 1588"/>
                  <a:gd name="T47" fmla="*/ 1474 h 1701"/>
                  <a:gd name="T48" fmla="*/ 908 w 1588"/>
                  <a:gd name="T49" fmla="*/ 1361 h 1701"/>
                  <a:gd name="T50" fmla="*/ 1021 w 1588"/>
                  <a:gd name="T51" fmla="*/ 1361 h 1701"/>
                  <a:gd name="T52" fmla="*/ 1021 w 1588"/>
                  <a:gd name="T53" fmla="*/ 1247 h 1701"/>
                  <a:gd name="T54" fmla="*/ 1248 w 1588"/>
                  <a:gd name="T55" fmla="*/ 1247 h 1701"/>
                  <a:gd name="T56" fmla="*/ 1248 w 1588"/>
                  <a:gd name="T57" fmla="*/ 1134 h 1701"/>
                  <a:gd name="T58" fmla="*/ 1361 w 1588"/>
                  <a:gd name="T59" fmla="*/ 1134 h 1701"/>
                  <a:gd name="T60" fmla="*/ 1361 w 1588"/>
                  <a:gd name="T61" fmla="*/ 907 h 1701"/>
                  <a:gd name="T62" fmla="*/ 1475 w 1588"/>
                  <a:gd name="T63" fmla="*/ 907 h 1701"/>
                  <a:gd name="T64" fmla="*/ 1475 w 1588"/>
                  <a:gd name="T65" fmla="*/ 567 h 1701"/>
                  <a:gd name="T66" fmla="*/ 1361 w 1588"/>
                  <a:gd name="T67" fmla="*/ 567 h 1701"/>
                  <a:gd name="T68" fmla="*/ 1361 w 1588"/>
                  <a:gd name="T69" fmla="*/ 453 h 1701"/>
                  <a:gd name="T70" fmla="*/ 1475 w 1588"/>
                  <a:gd name="T71" fmla="*/ 453 h 1701"/>
                  <a:gd name="T72" fmla="*/ 1475 w 1588"/>
                  <a:gd name="T73" fmla="*/ 227 h 1701"/>
                  <a:gd name="T74" fmla="*/ 1588 w 1588"/>
                  <a:gd name="T75" fmla="*/ 227 h 1701"/>
                  <a:gd name="T76" fmla="*/ 1588 w 1588"/>
                  <a:gd name="T77" fmla="*/ 113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88" h="1701">
                    <a:moveTo>
                      <a:pt x="1588" y="113"/>
                    </a:moveTo>
                    <a:lnTo>
                      <a:pt x="1361" y="113"/>
                    </a:lnTo>
                    <a:lnTo>
                      <a:pt x="1361" y="0"/>
                    </a:lnTo>
                    <a:lnTo>
                      <a:pt x="794" y="0"/>
                    </a:lnTo>
                    <a:lnTo>
                      <a:pt x="794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341" y="113"/>
                    </a:lnTo>
                    <a:lnTo>
                      <a:pt x="341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341" y="567"/>
                    </a:lnTo>
                    <a:lnTo>
                      <a:pt x="341" y="1020"/>
                    </a:lnTo>
                    <a:lnTo>
                      <a:pt x="227" y="1020"/>
                    </a:lnTo>
                    <a:lnTo>
                      <a:pt x="227" y="1474"/>
                    </a:lnTo>
                    <a:lnTo>
                      <a:pt x="114" y="1474"/>
                    </a:lnTo>
                    <a:lnTo>
                      <a:pt x="114" y="1587"/>
                    </a:lnTo>
                    <a:lnTo>
                      <a:pt x="0" y="1587"/>
                    </a:lnTo>
                    <a:lnTo>
                      <a:pt x="0" y="1701"/>
                    </a:lnTo>
                    <a:lnTo>
                      <a:pt x="454" y="1701"/>
                    </a:lnTo>
                    <a:lnTo>
                      <a:pt x="454" y="1587"/>
                    </a:lnTo>
                    <a:lnTo>
                      <a:pt x="681" y="1587"/>
                    </a:lnTo>
                    <a:lnTo>
                      <a:pt x="681" y="1474"/>
                    </a:lnTo>
                    <a:lnTo>
                      <a:pt x="908" y="1474"/>
                    </a:lnTo>
                    <a:lnTo>
                      <a:pt x="908" y="1361"/>
                    </a:lnTo>
                    <a:lnTo>
                      <a:pt x="1021" y="1361"/>
                    </a:lnTo>
                    <a:lnTo>
                      <a:pt x="1021" y="1247"/>
                    </a:lnTo>
                    <a:lnTo>
                      <a:pt x="1248" y="1247"/>
                    </a:lnTo>
                    <a:lnTo>
                      <a:pt x="1248" y="1134"/>
                    </a:lnTo>
                    <a:lnTo>
                      <a:pt x="1361" y="1134"/>
                    </a:lnTo>
                    <a:lnTo>
                      <a:pt x="1361" y="907"/>
                    </a:lnTo>
                    <a:lnTo>
                      <a:pt x="1475" y="907"/>
                    </a:lnTo>
                    <a:lnTo>
                      <a:pt x="1475" y="567"/>
                    </a:lnTo>
                    <a:lnTo>
                      <a:pt x="1361" y="567"/>
                    </a:lnTo>
                    <a:lnTo>
                      <a:pt x="1361" y="453"/>
                    </a:lnTo>
                    <a:lnTo>
                      <a:pt x="1475" y="453"/>
                    </a:lnTo>
                    <a:lnTo>
                      <a:pt x="1475" y="227"/>
                    </a:lnTo>
                    <a:lnTo>
                      <a:pt x="1588" y="227"/>
                    </a:lnTo>
                    <a:lnTo>
                      <a:pt x="1588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8" name="Freeform 136"/>
              <p:cNvSpPr>
                <a:spLocks/>
              </p:cNvSpPr>
              <p:nvPr/>
            </p:nvSpPr>
            <p:spPr bwMode="auto">
              <a:xfrm>
                <a:off x="2898" y="3591"/>
                <a:ext cx="1134" cy="1814"/>
              </a:xfrm>
              <a:custGeom>
                <a:avLst/>
                <a:gdLst>
                  <a:gd name="T0" fmla="*/ 1021 w 1134"/>
                  <a:gd name="T1" fmla="*/ 340 h 1814"/>
                  <a:gd name="T2" fmla="*/ 1021 w 1134"/>
                  <a:gd name="T3" fmla="*/ 227 h 1814"/>
                  <a:gd name="T4" fmla="*/ 1134 w 1134"/>
                  <a:gd name="T5" fmla="*/ 227 h 1814"/>
                  <a:gd name="T6" fmla="*/ 1134 w 1134"/>
                  <a:gd name="T7" fmla="*/ 0 h 1814"/>
                  <a:gd name="T8" fmla="*/ 794 w 1134"/>
                  <a:gd name="T9" fmla="*/ 0 h 1814"/>
                  <a:gd name="T10" fmla="*/ 794 w 1134"/>
                  <a:gd name="T11" fmla="*/ 227 h 1814"/>
                  <a:gd name="T12" fmla="*/ 454 w 1134"/>
                  <a:gd name="T13" fmla="*/ 227 h 1814"/>
                  <a:gd name="T14" fmla="*/ 454 w 1134"/>
                  <a:gd name="T15" fmla="*/ 113 h 1814"/>
                  <a:gd name="T16" fmla="*/ 227 w 1134"/>
                  <a:gd name="T17" fmla="*/ 113 h 1814"/>
                  <a:gd name="T18" fmla="*/ 227 w 1134"/>
                  <a:gd name="T19" fmla="*/ 227 h 1814"/>
                  <a:gd name="T20" fmla="*/ 113 w 1134"/>
                  <a:gd name="T21" fmla="*/ 227 h 1814"/>
                  <a:gd name="T22" fmla="*/ 113 w 1134"/>
                  <a:gd name="T23" fmla="*/ 340 h 1814"/>
                  <a:gd name="T24" fmla="*/ 0 w 1134"/>
                  <a:gd name="T25" fmla="*/ 340 h 1814"/>
                  <a:gd name="T26" fmla="*/ 0 w 1134"/>
                  <a:gd name="T27" fmla="*/ 567 h 1814"/>
                  <a:gd name="T28" fmla="*/ 113 w 1134"/>
                  <a:gd name="T29" fmla="*/ 567 h 1814"/>
                  <a:gd name="T30" fmla="*/ 113 w 1134"/>
                  <a:gd name="T31" fmla="*/ 794 h 1814"/>
                  <a:gd name="T32" fmla="*/ 227 w 1134"/>
                  <a:gd name="T33" fmla="*/ 794 h 1814"/>
                  <a:gd name="T34" fmla="*/ 227 w 1134"/>
                  <a:gd name="T35" fmla="*/ 907 h 1814"/>
                  <a:gd name="T36" fmla="*/ 340 w 1134"/>
                  <a:gd name="T37" fmla="*/ 907 h 1814"/>
                  <a:gd name="T38" fmla="*/ 340 w 1134"/>
                  <a:gd name="T39" fmla="*/ 1021 h 1814"/>
                  <a:gd name="T40" fmla="*/ 227 w 1134"/>
                  <a:gd name="T41" fmla="*/ 1021 h 1814"/>
                  <a:gd name="T42" fmla="*/ 227 w 1134"/>
                  <a:gd name="T43" fmla="*/ 1474 h 1814"/>
                  <a:gd name="T44" fmla="*/ 340 w 1134"/>
                  <a:gd name="T45" fmla="*/ 1474 h 1814"/>
                  <a:gd name="T46" fmla="*/ 340 w 1134"/>
                  <a:gd name="T47" fmla="*/ 1588 h 1814"/>
                  <a:gd name="T48" fmla="*/ 454 w 1134"/>
                  <a:gd name="T49" fmla="*/ 1588 h 1814"/>
                  <a:gd name="T50" fmla="*/ 454 w 1134"/>
                  <a:gd name="T51" fmla="*/ 1701 h 1814"/>
                  <a:gd name="T52" fmla="*/ 567 w 1134"/>
                  <a:gd name="T53" fmla="*/ 1701 h 1814"/>
                  <a:gd name="T54" fmla="*/ 567 w 1134"/>
                  <a:gd name="T55" fmla="*/ 1814 h 1814"/>
                  <a:gd name="T56" fmla="*/ 794 w 1134"/>
                  <a:gd name="T57" fmla="*/ 1814 h 1814"/>
                  <a:gd name="T58" fmla="*/ 794 w 1134"/>
                  <a:gd name="T59" fmla="*/ 1701 h 1814"/>
                  <a:gd name="T60" fmla="*/ 907 w 1134"/>
                  <a:gd name="T61" fmla="*/ 1701 h 1814"/>
                  <a:gd name="T62" fmla="*/ 907 w 1134"/>
                  <a:gd name="T63" fmla="*/ 1247 h 1814"/>
                  <a:gd name="T64" fmla="*/ 1021 w 1134"/>
                  <a:gd name="T65" fmla="*/ 1247 h 1814"/>
                  <a:gd name="T66" fmla="*/ 1021 w 1134"/>
                  <a:gd name="T67" fmla="*/ 794 h 1814"/>
                  <a:gd name="T68" fmla="*/ 907 w 1134"/>
                  <a:gd name="T69" fmla="*/ 794 h 1814"/>
                  <a:gd name="T70" fmla="*/ 907 w 1134"/>
                  <a:gd name="T71" fmla="*/ 567 h 1814"/>
                  <a:gd name="T72" fmla="*/ 1021 w 1134"/>
                  <a:gd name="T73" fmla="*/ 567 h 1814"/>
                  <a:gd name="T74" fmla="*/ 1021 w 1134"/>
                  <a:gd name="T75" fmla="*/ 340 h 1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134" h="1814">
                    <a:moveTo>
                      <a:pt x="1021" y="340"/>
                    </a:moveTo>
                    <a:lnTo>
                      <a:pt x="1021" y="227"/>
                    </a:lnTo>
                    <a:lnTo>
                      <a:pt x="1134" y="227"/>
                    </a:lnTo>
                    <a:lnTo>
                      <a:pt x="1134" y="0"/>
                    </a:lnTo>
                    <a:lnTo>
                      <a:pt x="794" y="0"/>
                    </a:lnTo>
                    <a:lnTo>
                      <a:pt x="794" y="227"/>
                    </a:lnTo>
                    <a:lnTo>
                      <a:pt x="454" y="227"/>
                    </a:lnTo>
                    <a:lnTo>
                      <a:pt x="454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340" y="907"/>
                    </a:lnTo>
                    <a:lnTo>
                      <a:pt x="340" y="1021"/>
                    </a:lnTo>
                    <a:lnTo>
                      <a:pt x="227" y="1021"/>
                    </a:lnTo>
                    <a:lnTo>
                      <a:pt x="227" y="1474"/>
                    </a:lnTo>
                    <a:lnTo>
                      <a:pt x="340" y="1474"/>
                    </a:lnTo>
                    <a:lnTo>
                      <a:pt x="340" y="1588"/>
                    </a:lnTo>
                    <a:lnTo>
                      <a:pt x="454" y="1588"/>
                    </a:lnTo>
                    <a:lnTo>
                      <a:pt x="454" y="1701"/>
                    </a:lnTo>
                    <a:lnTo>
                      <a:pt x="567" y="1701"/>
                    </a:lnTo>
                    <a:lnTo>
                      <a:pt x="567" y="1814"/>
                    </a:lnTo>
                    <a:lnTo>
                      <a:pt x="794" y="1814"/>
                    </a:lnTo>
                    <a:lnTo>
                      <a:pt x="794" y="1701"/>
                    </a:lnTo>
                    <a:lnTo>
                      <a:pt x="907" y="1701"/>
                    </a:lnTo>
                    <a:lnTo>
                      <a:pt x="907" y="1247"/>
                    </a:lnTo>
                    <a:lnTo>
                      <a:pt x="1021" y="1247"/>
                    </a:lnTo>
                    <a:lnTo>
                      <a:pt x="1021" y="794"/>
                    </a:lnTo>
                    <a:lnTo>
                      <a:pt x="907" y="794"/>
                    </a:lnTo>
                    <a:lnTo>
                      <a:pt x="907" y="567"/>
                    </a:lnTo>
                    <a:lnTo>
                      <a:pt x="1021" y="567"/>
                    </a:lnTo>
                    <a:lnTo>
                      <a:pt x="1021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49" name="Freeform 137"/>
              <p:cNvSpPr>
                <a:spLocks/>
              </p:cNvSpPr>
              <p:nvPr/>
            </p:nvSpPr>
            <p:spPr bwMode="auto">
              <a:xfrm>
                <a:off x="4259" y="4045"/>
                <a:ext cx="2835" cy="1927"/>
              </a:xfrm>
              <a:custGeom>
                <a:avLst/>
                <a:gdLst>
                  <a:gd name="T0" fmla="*/ 0 w 2835"/>
                  <a:gd name="T1" fmla="*/ 1247 h 1927"/>
                  <a:gd name="T2" fmla="*/ 0 w 2835"/>
                  <a:gd name="T3" fmla="*/ 1474 h 1927"/>
                  <a:gd name="T4" fmla="*/ 113 w 2835"/>
                  <a:gd name="T5" fmla="*/ 1474 h 1927"/>
                  <a:gd name="T6" fmla="*/ 113 w 2835"/>
                  <a:gd name="T7" fmla="*/ 1701 h 1927"/>
                  <a:gd name="T8" fmla="*/ 227 w 2835"/>
                  <a:gd name="T9" fmla="*/ 1701 h 1927"/>
                  <a:gd name="T10" fmla="*/ 227 w 2835"/>
                  <a:gd name="T11" fmla="*/ 1814 h 1927"/>
                  <a:gd name="T12" fmla="*/ 453 w 2835"/>
                  <a:gd name="T13" fmla="*/ 1814 h 1927"/>
                  <a:gd name="T14" fmla="*/ 453 w 2835"/>
                  <a:gd name="T15" fmla="*/ 1701 h 1927"/>
                  <a:gd name="T16" fmla="*/ 1134 w 2835"/>
                  <a:gd name="T17" fmla="*/ 1701 h 1927"/>
                  <a:gd name="T18" fmla="*/ 1134 w 2835"/>
                  <a:gd name="T19" fmla="*/ 1587 h 1927"/>
                  <a:gd name="T20" fmla="*/ 1247 w 2835"/>
                  <a:gd name="T21" fmla="*/ 1587 h 1927"/>
                  <a:gd name="T22" fmla="*/ 1247 w 2835"/>
                  <a:gd name="T23" fmla="*/ 1360 h 1927"/>
                  <a:gd name="T24" fmla="*/ 1474 w 2835"/>
                  <a:gd name="T25" fmla="*/ 1360 h 1927"/>
                  <a:gd name="T26" fmla="*/ 1814 w 2835"/>
                  <a:gd name="T27" fmla="*/ 1360 h 1927"/>
                  <a:gd name="T28" fmla="*/ 1814 w 2835"/>
                  <a:gd name="T29" fmla="*/ 1474 h 1927"/>
                  <a:gd name="T30" fmla="*/ 1701 w 2835"/>
                  <a:gd name="T31" fmla="*/ 1474 h 1927"/>
                  <a:gd name="T32" fmla="*/ 1701 w 2835"/>
                  <a:gd name="T33" fmla="*/ 1927 h 1927"/>
                  <a:gd name="T34" fmla="*/ 1928 w 2835"/>
                  <a:gd name="T35" fmla="*/ 1927 h 1927"/>
                  <a:gd name="T36" fmla="*/ 1928 w 2835"/>
                  <a:gd name="T37" fmla="*/ 1701 h 1927"/>
                  <a:gd name="T38" fmla="*/ 2041 w 2835"/>
                  <a:gd name="T39" fmla="*/ 1701 h 1927"/>
                  <a:gd name="T40" fmla="*/ 2041 w 2835"/>
                  <a:gd name="T41" fmla="*/ 1587 h 1927"/>
                  <a:gd name="T42" fmla="*/ 2381 w 2835"/>
                  <a:gd name="T43" fmla="*/ 1587 h 1927"/>
                  <a:gd name="T44" fmla="*/ 2381 w 2835"/>
                  <a:gd name="T45" fmla="*/ 1474 h 1927"/>
                  <a:gd name="T46" fmla="*/ 2495 w 2835"/>
                  <a:gd name="T47" fmla="*/ 1474 h 1927"/>
                  <a:gd name="T48" fmla="*/ 2495 w 2835"/>
                  <a:gd name="T49" fmla="*/ 1247 h 1927"/>
                  <a:gd name="T50" fmla="*/ 2381 w 2835"/>
                  <a:gd name="T51" fmla="*/ 1247 h 1927"/>
                  <a:gd name="T52" fmla="*/ 2381 w 2835"/>
                  <a:gd name="T53" fmla="*/ 1134 h 1927"/>
                  <a:gd name="T54" fmla="*/ 2495 w 2835"/>
                  <a:gd name="T55" fmla="*/ 1134 h 1927"/>
                  <a:gd name="T56" fmla="*/ 2495 w 2835"/>
                  <a:gd name="T57" fmla="*/ 1020 h 1927"/>
                  <a:gd name="T58" fmla="*/ 2381 w 2835"/>
                  <a:gd name="T59" fmla="*/ 1020 h 1927"/>
                  <a:gd name="T60" fmla="*/ 2381 w 2835"/>
                  <a:gd name="T61" fmla="*/ 907 h 1927"/>
                  <a:gd name="T62" fmla="*/ 2608 w 2835"/>
                  <a:gd name="T63" fmla="*/ 907 h 1927"/>
                  <a:gd name="T64" fmla="*/ 2608 w 2835"/>
                  <a:gd name="T65" fmla="*/ 793 h 1927"/>
                  <a:gd name="T66" fmla="*/ 2835 w 2835"/>
                  <a:gd name="T67" fmla="*/ 793 h 1927"/>
                  <a:gd name="T68" fmla="*/ 2835 w 2835"/>
                  <a:gd name="T69" fmla="*/ 680 h 1927"/>
                  <a:gd name="T70" fmla="*/ 2381 w 2835"/>
                  <a:gd name="T71" fmla="*/ 680 h 1927"/>
                  <a:gd name="T72" fmla="*/ 2381 w 2835"/>
                  <a:gd name="T73" fmla="*/ 567 h 1927"/>
                  <a:gd name="T74" fmla="*/ 2041 w 2835"/>
                  <a:gd name="T75" fmla="*/ 567 h 1927"/>
                  <a:gd name="T76" fmla="*/ 2041 w 2835"/>
                  <a:gd name="T77" fmla="*/ 226 h 1927"/>
                  <a:gd name="T78" fmla="*/ 2154 w 2835"/>
                  <a:gd name="T79" fmla="*/ 226 h 1927"/>
                  <a:gd name="T80" fmla="*/ 2154 w 2835"/>
                  <a:gd name="T81" fmla="*/ 113 h 1927"/>
                  <a:gd name="T82" fmla="*/ 2495 w 2835"/>
                  <a:gd name="T83" fmla="*/ 113 h 1927"/>
                  <a:gd name="T84" fmla="*/ 2495 w 2835"/>
                  <a:gd name="T85" fmla="*/ 0 h 1927"/>
                  <a:gd name="T86" fmla="*/ 2041 w 2835"/>
                  <a:gd name="T87" fmla="*/ 0 h 1927"/>
                  <a:gd name="T88" fmla="*/ 2041 w 2835"/>
                  <a:gd name="T89" fmla="*/ 113 h 1927"/>
                  <a:gd name="T90" fmla="*/ 1701 w 2835"/>
                  <a:gd name="T91" fmla="*/ 113 h 1927"/>
                  <a:gd name="T92" fmla="*/ 1701 w 2835"/>
                  <a:gd name="T93" fmla="*/ 226 h 1927"/>
                  <a:gd name="T94" fmla="*/ 1474 w 2835"/>
                  <a:gd name="T95" fmla="*/ 226 h 1927"/>
                  <a:gd name="T96" fmla="*/ 1474 w 2835"/>
                  <a:gd name="T97" fmla="*/ 453 h 1927"/>
                  <a:gd name="T98" fmla="*/ 1361 w 2835"/>
                  <a:gd name="T99" fmla="*/ 453 h 1927"/>
                  <a:gd name="T100" fmla="*/ 1361 w 2835"/>
                  <a:gd name="T101" fmla="*/ 567 h 1927"/>
                  <a:gd name="T102" fmla="*/ 1020 w 2835"/>
                  <a:gd name="T103" fmla="*/ 567 h 1927"/>
                  <a:gd name="T104" fmla="*/ 1020 w 2835"/>
                  <a:gd name="T105" fmla="*/ 680 h 1927"/>
                  <a:gd name="T106" fmla="*/ 680 w 2835"/>
                  <a:gd name="T107" fmla="*/ 680 h 1927"/>
                  <a:gd name="T108" fmla="*/ 680 w 2835"/>
                  <a:gd name="T109" fmla="*/ 907 h 1927"/>
                  <a:gd name="T110" fmla="*/ 567 w 2835"/>
                  <a:gd name="T111" fmla="*/ 907 h 1927"/>
                  <a:gd name="T112" fmla="*/ 567 w 2835"/>
                  <a:gd name="T113" fmla="*/ 1020 h 1927"/>
                  <a:gd name="T114" fmla="*/ 340 w 2835"/>
                  <a:gd name="T115" fmla="*/ 1020 h 1927"/>
                  <a:gd name="T116" fmla="*/ 340 w 2835"/>
                  <a:gd name="T117" fmla="*/ 1134 h 1927"/>
                  <a:gd name="T118" fmla="*/ 227 w 2835"/>
                  <a:gd name="T119" fmla="*/ 1134 h 1927"/>
                  <a:gd name="T120" fmla="*/ 227 w 2835"/>
                  <a:gd name="T121" fmla="*/ 1247 h 1927"/>
                  <a:gd name="T122" fmla="*/ 0 w 2835"/>
                  <a:gd name="T123" fmla="*/ 1247 h 19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835" h="1927">
                    <a:moveTo>
                      <a:pt x="0" y="1247"/>
                    </a:moveTo>
                    <a:lnTo>
                      <a:pt x="0" y="1474"/>
                    </a:lnTo>
                    <a:lnTo>
                      <a:pt x="113" y="1474"/>
                    </a:lnTo>
                    <a:lnTo>
                      <a:pt x="113" y="1701"/>
                    </a:lnTo>
                    <a:lnTo>
                      <a:pt x="227" y="1701"/>
                    </a:lnTo>
                    <a:lnTo>
                      <a:pt x="227" y="1814"/>
                    </a:lnTo>
                    <a:lnTo>
                      <a:pt x="453" y="1814"/>
                    </a:lnTo>
                    <a:lnTo>
                      <a:pt x="453" y="1701"/>
                    </a:lnTo>
                    <a:lnTo>
                      <a:pt x="1134" y="1701"/>
                    </a:lnTo>
                    <a:lnTo>
                      <a:pt x="1134" y="1587"/>
                    </a:lnTo>
                    <a:lnTo>
                      <a:pt x="1247" y="1587"/>
                    </a:lnTo>
                    <a:lnTo>
                      <a:pt x="1247" y="1360"/>
                    </a:lnTo>
                    <a:lnTo>
                      <a:pt x="1474" y="1360"/>
                    </a:lnTo>
                    <a:lnTo>
                      <a:pt x="1814" y="1360"/>
                    </a:lnTo>
                    <a:lnTo>
                      <a:pt x="1814" y="1474"/>
                    </a:lnTo>
                    <a:lnTo>
                      <a:pt x="1701" y="1474"/>
                    </a:lnTo>
                    <a:lnTo>
                      <a:pt x="1701" y="1927"/>
                    </a:lnTo>
                    <a:lnTo>
                      <a:pt x="1928" y="1927"/>
                    </a:lnTo>
                    <a:lnTo>
                      <a:pt x="1928" y="1701"/>
                    </a:lnTo>
                    <a:lnTo>
                      <a:pt x="2041" y="1701"/>
                    </a:lnTo>
                    <a:lnTo>
                      <a:pt x="2041" y="1587"/>
                    </a:lnTo>
                    <a:lnTo>
                      <a:pt x="2381" y="1587"/>
                    </a:lnTo>
                    <a:lnTo>
                      <a:pt x="2381" y="1474"/>
                    </a:lnTo>
                    <a:lnTo>
                      <a:pt x="2495" y="1474"/>
                    </a:lnTo>
                    <a:lnTo>
                      <a:pt x="2495" y="1247"/>
                    </a:lnTo>
                    <a:lnTo>
                      <a:pt x="2381" y="1247"/>
                    </a:lnTo>
                    <a:lnTo>
                      <a:pt x="2381" y="1134"/>
                    </a:lnTo>
                    <a:lnTo>
                      <a:pt x="2495" y="1134"/>
                    </a:lnTo>
                    <a:lnTo>
                      <a:pt x="2495" y="1020"/>
                    </a:lnTo>
                    <a:lnTo>
                      <a:pt x="2381" y="1020"/>
                    </a:lnTo>
                    <a:lnTo>
                      <a:pt x="2381" y="907"/>
                    </a:lnTo>
                    <a:lnTo>
                      <a:pt x="2608" y="907"/>
                    </a:lnTo>
                    <a:lnTo>
                      <a:pt x="2608" y="793"/>
                    </a:lnTo>
                    <a:lnTo>
                      <a:pt x="2835" y="793"/>
                    </a:lnTo>
                    <a:lnTo>
                      <a:pt x="2835" y="680"/>
                    </a:lnTo>
                    <a:lnTo>
                      <a:pt x="2381" y="680"/>
                    </a:lnTo>
                    <a:lnTo>
                      <a:pt x="2381" y="567"/>
                    </a:lnTo>
                    <a:lnTo>
                      <a:pt x="2041" y="567"/>
                    </a:lnTo>
                    <a:lnTo>
                      <a:pt x="2041" y="226"/>
                    </a:lnTo>
                    <a:lnTo>
                      <a:pt x="2154" y="226"/>
                    </a:lnTo>
                    <a:lnTo>
                      <a:pt x="2154" y="113"/>
                    </a:lnTo>
                    <a:lnTo>
                      <a:pt x="2495" y="113"/>
                    </a:lnTo>
                    <a:lnTo>
                      <a:pt x="2495" y="0"/>
                    </a:lnTo>
                    <a:lnTo>
                      <a:pt x="2041" y="0"/>
                    </a:lnTo>
                    <a:lnTo>
                      <a:pt x="2041" y="113"/>
                    </a:lnTo>
                    <a:lnTo>
                      <a:pt x="1701" y="113"/>
                    </a:lnTo>
                    <a:lnTo>
                      <a:pt x="1701" y="226"/>
                    </a:lnTo>
                    <a:lnTo>
                      <a:pt x="1474" y="226"/>
                    </a:lnTo>
                    <a:lnTo>
                      <a:pt x="1474" y="453"/>
                    </a:lnTo>
                    <a:lnTo>
                      <a:pt x="1361" y="453"/>
                    </a:lnTo>
                    <a:lnTo>
                      <a:pt x="1361" y="567"/>
                    </a:lnTo>
                    <a:lnTo>
                      <a:pt x="1020" y="567"/>
                    </a:lnTo>
                    <a:lnTo>
                      <a:pt x="1020" y="680"/>
                    </a:lnTo>
                    <a:lnTo>
                      <a:pt x="680" y="680"/>
                    </a:lnTo>
                    <a:lnTo>
                      <a:pt x="680" y="907"/>
                    </a:lnTo>
                    <a:lnTo>
                      <a:pt x="567" y="907"/>
                    </a:lnTo>
                    <a:lnTo>
                      <a:pt x="567" y="1020"/>
                    </a:lnTo>
                    <a:lnTo>
                      <a:pt x="340" y="1020"/>
                    </a:lnTo>
                    <a:lnTo>
                      <a:pt x="340" y="1134"/>
                    </a:lnTo>
                    <a:lnTo>
                      <a:pt x="227" y="1134"/>
                    </a:lnTo>
                    <a:lnTo>
                      <a:pt x="227" y="1247"/>
                    </a:lnTo>
                    <a:lnTo>
                      <a:pt x="0" y="124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0" name="Rectangle 138"/>
              <p:cNvSpPr>
                <a:spLocks noChangeArrowheads="1"/>
              </p:cNvSpPr>
              <p:nvPr/>
            </p:nvSpPr>
            <p:spPr bwMode="auto">
              <a:xfrm>
                <a:off x="6413" y="4271"/>
                <a:ext cx="114" cy="227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1" name="Rectangle 139"/>
              <p:cNvSpPr>
                <a:spLocks noChangeArrowheads="1"/>
              </p:cNvSpPr>
              <p:nvPr/>
            </p:nvSpPr>
            <p:spPr bwMode="auto">
              <a:xfrm>
                <a:off x="7094" y="4612"/>
                <a:ext cx="113" cy="113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3" name="Freeform 141"/>
              <p:cNvSpPr>
                <a:spLocks/>
              </p:cNvSpPr>
              <p:nvPr/>
            </p:nvSpPr>
            <p:spPr bwMode="auto">
              <a:xfrm>
                <a:off x="5733" y="3818"/>
                <a:ext cx="1021" cy="453"/>
              </a:xfrm>
              <a:custGeom>
                <a:avLst/>
                <a:gdLst>
                  <a:gd name="T0" fmla="*/ 1021 w 1021"/>
                  <a:gd name="T1" fmla="*/ 227 h 453"/>
                  <a:gd name="T2" fmla="*/ 567 w 1021"/>
                  <a:gd name="T3" fmla="*/ 227 h 453"/>
                  <a:gd name="T4" fmla="*/ 567 w 1021"/>
                  <a:gd name="T5" fmla="*/ 340 h 453"/>
                  <a:gd name="T6" fmla="*/ 227 w 1021"/>
                  <a:gd name="T7" fmla="*/ 340 h 453"/>
                  <a:gd name="T8" fmla="*/ 227 w 1021"/>
                  <a:gd name="T9" fmla="*/ 453 h 453"/>
                  <a:gd name="T10" fmla="*/ 0 w 1021"/>
                  <a:gd name="T11" fmla="*/ 453 h 453"/>
                  <a:gd name="T12" fmla="*/ 0 w 1021"/>
                  <a:gd name="T13" fmla="*/ 113 h 453"/>
                  <a:gd name="T14" fmla="*/ 113 w 1021"/>
                  <a:gd name="T15" fmla="*/ 113 h 453"/>
                  <a:gd name="T16" fmla="*/ 113 w 1021"/>
                  <a:gd name="T17" fmla="*/ 0 h 453"/>
                  <a:gd name="T18" fmla="*/ 340 w 1021"/>
                  <a:gd name="T19" fmla="*/ 0 h 453"/>
                  <a:gd name="T20" fmla="*/ 340 w 1021"/>
                  <a:gd name="T21" fmla="*/ 113 h 453"/>
                  <a:gd name="T22" fmla="*/ 1021 w 1021"/>
                  <a:gd name="T23" fmla="*/ 113 h 453"/>
                  <a:gd name="T24" fmla="*/ 1021 w 1021"/>
                  <a:gd name="T25" fmla="*/ 227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21" h="453">
                    <a:moveTo>
                      <a:pt x="1021" y="227"/>
                    </a:moveTo>
                    <a:lnTo>
                      <a:pt x="567" y="227"/>
                    </a:lnTo>
                    <a:lnTo>
                      <a:pt x="567" y="340"/>
                    </a:lnTo>
                    <a:lnTo>
                      <a:pt x="227" y="340"/>
                    </a:lnTo>
                    <a:lnTo>
                      <a:pt x="227" y="453"/>
                    </a:lnTo>
                    <a:lnTo>
                      <a:pt x="0" y="453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1021" y="113"/>
                    </a:lnTo>
                    <a:lnTo>
                      <a:pt x="1021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4" name="Freeform 142"/>
              <p:cNvSpPr>
                <a:spLocks/>
              </p:cNvSpPr>
              <p:nvPr/>
            </p:nvSpPr>
            <p:spPr bwMode="auto">
              <a:xfrm>
                <a:off x="4939" y="3251"/>
                <a:ext cx="1361" cy="1474"/>
              </a:xfrm>
              <a:custGeom>
                <a:avLst/>
                <a:gdLst>
                  <a:gd name="T0" fmla="*/ 1021 w 1361"/>
                  <a:gd name="T1" fmla="*/ 0 h 1474"/>
                  <a:gd name="T2" fmla="*/ 1021 w 1361"/>
                  <a:gd name="T3" fmla="*/ 340 h 1474"/>
                  <a:gd name="T4" fmla="*/ 907 w 1361"/>
                  <a:gd name="T5" fmla="*/ 340 h 1474"/>
                  <a:gd name="T6" fmla="*/ 907 w 1361"/>
                  <a:gd name="T7" fmla="*/ 453 h 1474"/>
                  <a:gd name="T8" fmla="*/ 1361 w 1361"/>
                  <a:gd name="T9" fmla="*/ 453 h 1474"/>
                  <a:gd name="T10" fmla="*/ 1361 w 1361"/>
                  <a:gd name="T11" fmla="*/ 567 h 1474"/>
                  <a:gd name="T12" fmla="*/ 907 w 1361"/>
                  <a:gd name="T13" fmla="*/ 567 h 1474"/>
                  <a:gd name="T14" fmla="*/ 907 w 1361"/>
                  <a:gd name="T15" fmla="*/ 680 h 1474"/>
                  <a:gd name="T16" fmla="*/ 794 w 1361"/>
                  <a:gd name="T17" fmla="*/ 680 h 1474"/>
                  <a:gd name="T18" fmla="*/ 794 w 1361"/>
                  <a:gd name="T19" fmla="*/ 1247 h 1474"/>
                  <a:gd name="T20" fmla="*/ 681 w 1361"/>
                  <a:gd name="T21" fmla="*/ 1247 h 1474"/>
                  <a:gd name="T22" fmla="*/ 681 w 1361"/>
                  <a:gd name="T23" fmla="*/ 1361 h 1474"/>
                  <a:gd name="T24" fmla="*/ 340 w 1361"/>
                  <a:gd name="T25" fmla="*/ 1361 h 1474"/>
                  <a:gd name="T26" fmla="*/ 340 w 1361"/>
                  <a:gd name="T27" fmla="*/ 1474 h 1474"/>
                  <a:gd name="T28" fmla="*/ 114 w 1361"/>
                  <a:gd name="T29" fmla="*/ 1474 h 1474"/>
                  <a:gd name="T30" fmla="*/ 114 w 1361"/>
                  <a:gd name="T31" fmla="*/ 1134 h 1474"/>
                  <a:gd name="T32" fmla="*/ 0 w 1361"/>
                  <a:gd name="T33" fmla="*/ 1134 h 1474"/>
                  <a:gd name="T34" fmla="*/ 0 w 1361"/>
                  <a:gd name="T35" fmla="*/ 1020 h 1474"/>
                  <a:gd name="T36" fmla="*/ 114 w 1361"/>
                  <a:gd name="T37" fmla="*/ 1020 h 1474"/>
                  <a:gd name="T38" fmla="*/ 114 w 1361"/>
                  <a:gd name="T39" fmla="*/ 794 h 1474"/>
                  <a:gd name="T40" fmla="*/ 227 w 1361"/>
                  <a:gd name="T41" fmla="*/ 794 h 1474"/>
                  <a:gd name="T42" fmla="*/ 227 w 1361"/>
                  <a:gd name="T43" fmla="*/ 680 h 1474"/>
                  <a:gd name="T44" fmla="*/ 454 w 1361"/>
                  <a:gd name="T45" fmla="*/ 680 h 1474"/>
                  <a:gd name="T46" fmla="*/ 454 w 1361"/>
                  <a:gd name="T47" fmla="*/ 227 h 1474"/>
                  <a:gd name="T48" fmla="*/ 567 w 1361"/>
                  <a:gd name="T49" fmla="*/ 227 h 1474"/>
                  <a:gd name="T50" fmla="*/ 567 w 1361"/>
                  <a:gd name="T51" fmla="*/ 113 h 1474"/>
                  <a:gd name="T52" fmla="*/ 794 w 1361"/>
                  <a:gd name="T53" fmla="*/ 113 h 1474"/>
                  <a:gd name="T54" fmla="*/ 794 w 1361"/>
                  <a:gd name="T55" fmla="*/ 0 h 1474"/>
                  <a:gd name="T56" fmla="*/ 1021 w 1361"/>
                  <a:gd name="T57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361" h="1474">
                    <a:moveTo>
                      <a:pt x="1021" y="0"/>
                    </a:moveTo>
                    <a:lnTo>
                      <a:pt x="1021" y="340"/>
                    </a:lnTo>
                    <a:lnTo>
                      <a:pt x="907" y="340"/>
                    </a:lnTo>
                    <a:lnTo>
                      <a:pt x="907" y="453"/>
                    </a:lnTo>
                    <a:lnTo>
                      <a:pt x="1361" y="453"/>
                    </a:lnTo>
                    <a:lnTo>
                      <a:pt x="1361" y="567"/>
                    </a:lnTo>
                    <a:lnTo>
                      <a:pt x="907" y="567"/>
                    </a:lnTo>
                    <a:lnTo>
                      <a:pt x="907" y="680"/>
                    </a:lnTo>
                    <a:lnTo>
                      <a:pt x="794" y="680"/>
                    </a:lnTo>
                    <a:lnTo>
                      <a:pt x="794" y="1247"/>
                    </a:lnTo>
                    <a:lnTo>
                      <a:pt x="681" y="1247"/>
                    </a:lnTo>
                    <a:lnTo>
                      <a:pt x="681" y="1361"/>
                    </a:lnTo>
                    <a:lnTo>
                      <a:pt x="340" y="1361"/>
                    </a:lnTo>
                    <a:lnTo>
                      <a:pt x="340" y="1474"/>
                    </a:lnTo>
                    <a:lnTo>
                      <a:pt x="114" y="1474"/>
                    </a:lnTo>
                    <a:lnTo>
                      <a:pt x="114" y="1134"/>
                    </a:lnTo>
                    <a:lnTo>
                      <a:pt x="0" y="1134"/>
                    </a:lnTo>
                    <a:lnTo>
                      <a:pt x="0" y="1020"/>
                    </a:lnTo>
                    <a:lnTo>
                      <a:pt x="114" y="1020"/>
                    </a:lnTo>
                    <a:lnTo>
                      <a:pt x="114" y="794"/>
                    </a:lnTo>
                    <a:lnTo>
                      <a:pt x="227" y="794"/>
                    </a:lnTo>
                    <a:lnTo>
                      <a:pt x="227" y="680"/>
                    </a:lnTo>
                    <a:lnTo>
                      <a:pt x="454" y="680"/>
                    </a:ln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794" y="113"/>
                    </a:lnTo>
                    <a:lnTo>
                      <a:pt x="794" y="0"/>
                    </a:lnTo>
                    <a:lnTo>
                      <a:pt x="102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5" name="Freeform 143"/>
              <p:cNvSpPr>
                <a:spLocks/>
              </p:cNvSpPr>
              <p:nvPr/>
            </p:nvSpPr>
            <p:spPr bwMode="auto">
              <a:xfrm>
                <a:off x="3919" y="2797"/>
                <a:ext cx="2381" cy="1248"/>
              </a:xfrm>
              <a:custGeom>
                <a:avLst/>
                <a:gdLst>
                  <a:gd name="T0" fmla="*/ 2381 w 2381"/>
                  <a:gd name="T1" fmla="*/ 114 h 1248"/>
                  <a:gd name="T2" fmla="*/ 2381 w 2381"/>
                  <a:gd name="T3" fmla="*/ 227 h 1248"/>
                  <a:gd name="T4" fmla="*/ 2268 w 2381"/>
                  <a:gd name="T5" fmla="*/ 227 h 1248"/>
                  <a:gd name="T6" fmla="*/ 2268 w 2381"/>
                  <a:gd name="T7" fmla="*/ 340 h 1248"/>
                  <a:gd name="T8" fmla="*/ 2154 w 2381"/>
                  <a:gd name="T9" fmla="*/ 340 h 1248"/>
                  <a:gd name="T10" fmla="*/ 2154 w 2381"/>
                  <a:gd name="T11" fmla="*/ 567 h 1248"/>
                  <a:gd name="T12" fmla="*/ 2041 w 2381"/>
                  <a:gd name="T13" fmla="*/ 567 h 1248"/>
                  <a:gd name="T14" fmla="*/ 2041 w 2381"/>
                  <a:gd name="T15" fmla="*/ 454 h 1248"/>
                  <a:gd name="T16" fmla="*/ 1814 w 2381"/>
                  <a:gd name="T17" fmla="*/ 454 h 1248"/>
                  <a:gd name="T18" fmla="*/ 1814 w 2381"/>
                  <a:gd name="T19" fmla="*/ 567 h 1248"/>
                  <a:gd name="T20" fmla="*/ 1587 w 2381"/>
                  <a:gd name="T21" fmla="*/ 567 h 1248"/>
                  <a:gd name="T22" fmla="*/ 1587 w 2381"/>
                  <a:gd name="T23" fmla="*/ 681 h 1248"/>
                  <a:gd name="T24" fmla="*/ 1474 w 2381"/>
                  <a:gd name="T25" fmla="*/ 681 h 1248"/>
                  <a:gd name="T26" fmla="*/ 1474 w 2381"/>
                  <a:gd name="T27" fmla="*/ 1134 h 1248"/>
                  <a:gd name="T28" fmla="*/ 1020 w 2381"/>
                  <a:gd name="T29" fmla="*/ 1134 h 1248"/>
                  <a:gd name="T30" fmla="*/ 1020 w 2381"/>
                  <a:gd name="T31" fmla="*/ 1021 h 1248"/>
                  <a:gd name="T32" fmla="*/ 453 w 2381"/>
                  <a:gd name="T33" fmla="*/ 1021 h 1248"/>
                  <a:gd name="T34" fmla="*/ 453 w 2381"/>
                  <a:gd name="T35" fmla="*/ 1248 h 1248"/>
                  <a:gd name="T36" fmla="*/ 226 w 2381"/>
                  <a:gd name="T37" fmla="*/ 1248 h 1248"/>
                  <a:gd name="T38" fmla="*/ 226 w 2381"/>
                  <a:gd name="T39" fmla="*/ 1134 h 1248"/>
                  <a:gd name="T40" fmla="*/ 0 w 2381"/>
                  <a:gd name="T41" fmla="*/ 1134 h 1248"/>
                  <a:gd name="T42" fmla="*/ 0 w 2381"/>
                  <a:gd name="T43" fmla="*/ 1021 h 1248"/>
                  <a:gd name="T44" fmla="*/ 113 w 2381"/>
                  <a:gd name="T45" fmla="*/ 1021 h 1248"/>
                  <a:gd name="T46" fmla="*/ 113 w 2381"/>
                  <a:gd name="T47" fmla="*/ 794 h 1248"/>
                  <a:gd name="T48" fmla="*/ 226 w 2381"/>
                  <a:gd name="T49" fmla="*/ 794 h 1248"/>
                  <a:gd name="T50" fmla="*/ 226 w 2381"/>
                  <a:gd name="T51" fmla="*/ 681 h 1248"/>
                  <a:gd name="T52" fmla="*/ 453 w 2381"/>
                  <a:gd name="T53" fmla="*/ 681 h 1248"/>
                  <a:gd name="T54" fmla="*/ 453 w 2381"/>
                  <a:gd name="T55" fmla="*/ 567 h 1248"/>
                  <a:gd name="T56" fmla="*/ 567 w 2381"/>
                  <a:gd name="T57" fmla="*/ 567 h 1248"/>
                  <a:gd name="T58" fmla="*/ 567 w 2381"/>
                  <a:gd name="T59" fmla="*/ 227 h 1248"/>
                  <a:gd name="T60" fmla="*/ 453 w 2381"/>
                  <a:gd name="T61" fmla="*/ 227 h 1248"/>
                  <a:gd name="T62" fmla="*/ 453 w 2381"/>
                  <a:gd name="T63" fmla="*/ 114 h 1248"/>
                  <a:gd name="T64" fmla="*/ 1134 w 2381"/>
                  <a:gd name="T65" fmla="*/ 114 h 1248"/>
                  <a:gd name="T66" fmla="*/ 1134 w 2381"/>
                  <a:gd name="T67" fmla="*/ 0 h 1248"/>
                  <a:gd name="T68" fmla="*/ 1360 w 2381"/>
                  <a:gd name="T69" fmla="*/ 0 h 1248"/>
                  <a:gd name="T70" fmla="*/ 1360 w 2381"/>
                  <a:gd name="T71" fmla="*/ 114 h 1248"/>
                  <a:gd name="T72" fmla="*/ 1587 w 2381"/>
                  <a:gd name="T73" fmla="*/ 114 h 1248"/>
                  <a:gd name="T74" fmla="*/ 1587 w 2381"/>
                  <a:gd name="T75" fmla="*/ 227 h 1248"/>
                  <a:gd name="T76" fmla="*/ 2041 w 2381"/>
                  <a:gd name="T77" fmla="*/ 227 h 1248"/>
                  <a:gd name="T78" fmla="*/ 2041 w 2381"/>
                  <a:gd name="T79" fmla="*/ 114 h 1248"/>
                  <a:gd name="T80" fmla="*/ 2381 w 2381"/>
                  <a:gd name="T81" fmla="*/ 114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381" h="1248">
                    <a:moveTo>
                      <a:pt x="2381" y="114"/>
                    </a:moveTo>
                    <a:lnTo>
                      <a:pt x="2381" y="227"/>
                    </a:lnTo>
                    <a:lnTo>
                      <a:pt x="2268" y="227"/>
                    </a:lnTo>
                    <a:lnTo>
                      <a:pt x="2268" y="340"/>
                    </a:lnTo>
                    <a:lnTo>
                      <a:pt x="2154" y="340"/>
                    </a:lnTo>
                    <a:lnTo>
                      <a:pt x="2154" y="567"/>
                    </a:lnTo>
                    <a:lnTo>
                      <a:pt x="2041" y="567"/>
                    </a:lnTo>
                    <a:lnTo>
                      <a:pt x="2041" y="454"/>
                    </a:lnTo>
                    <a:lnTo>
                      <a:pt x="1814" y="454"/>
                    </a:lnTo>
                    <a:lnTo>
                      <a:pt x="1814" y="567"/>
                    </a:lnTo>
                    <a:lnTo>
                      <a:pt x="1587" y="567"/>
                    </a:lnTo>
                    <a:lnTo>
                      <a:pt x="1587" y="681"/>
                    </a:lnTo>
                    <a:lnTo>
                      <a:pt x="1474" y="681"/>
                    </a:lnTo>
                    <a:lnTo>
                      <a:pt x="1474" y="1134"/>
                    </a:lnTo>
                    <a:lnTo>
                      <a:pt x="1020" y="1134"/>
                    </a:lnTo>
                    <a:lnTo>
                      <a:pt x="1020" y="1021"/>
                    </a:lnTo>
                    <a:lnTo>
                      <a:pt x="453" y="1021"/>
                    </a:lnTo>
                    <a:lnTo>
                      <a:pt x="453" y="1248"/>
                    </a:lnTo>
                    <a:lnTo>
                      <a:pt x="226" y="1248"/>
                    </a:lnTo>
                    <a:lnTo>
                      <a:pt x="226" y="1134"/>
                    </a:lnTo>
                    <a:lnTo>
                      <a:pt x="0" y="1134"/>
                    </a:lnTo>
                    <a:lnTo>
                      <a:pt x="0" y="1021"/>
                    </a:lnTo>
                    <a:lnTo>
                      <a:pt x="113" y="1021"/>
                    </a:lnTo>
                    <a:lnTo>
                      <a:pt x="113" y="794"/>
                    </a:lnTo>
                    <a:lnTo>
                      <a:pt x="226" y="794"/>
                    </a:lnTo>
                    <a:lnTo>
                      <a:pt x="226" y="681"/>
                    </a:lnTo>
                    <a:lnTo>
                      <a:pt x="453" y="681"/>
                    </a:lnTo>
                    <a:lnTo>
                      <a:pt x="453" y="567"/>
                    </a:lnTo>
                    <a:lnTo>
                      <a:pt x="567" y="567"/>
                    </a:lnTo>
                    <a:lnTo>
                      <a:pt x="567" y="227"/>
                    </a:lnTo>
                    <a:lnTo>
                      <a:pt x="453" y="227"/>
                    </a:lnTo>
                    <a:lnTo>
                      <a:pt x="453" y="114"/>
                    </a:lnTo>
                    <a:lnTo>
                      <a:pt x="1134" y="114"/>
                    </a:lnTo>
                    <a:lnTo>
                      <a:pt x="1134" y="0"/>
                    </a:lnTo>
                    <a:lnTo>
                      <a:pt x="1360" y="0"/>
                    </a:lnTo>
                    <a:lnTo>
                      <a:pt x="1360" y="114"/>
                    </a:lnTo>
                    <a:lnTo>
                      <a:pt x="1587" y="114"/>
                    </a:lnTo>
                    <a:lnTo>
                      <a:pt x="1587" y="227"/>
                    </a:lnTo>
                    <a:lnTo>
                      <a:pt x="2041" y="227"/>
                    </a:lnTo>
                    <a:lnTo>
                      <a:pt x="2041" y="114"/>
                    </a:lnTo>
                    <a:lnTo>
                      <a:pt x="2381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6" name="Rectangle 144"/>
              <p:cNvSpPr>
                <a:spLocks noChangeArrowheads="1"/>
              </p:cNvSpPr>
              <p:nvPr/>
            </p:nvSpPr>
            <p:spPr bwMode="auto">
              <a:xfrm>
                <a:off x="6413" y="2797"/>
                <a:ext cx="114" cy="114"/>
              </a:xfrm>
              <a:prstGeom prst="rect">
                <a:avLst/>
              </a:pr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58" name="Freeform 146"/>
              <p:cNvSpPr>
                <a:spLocks/>
              </p:cNvSpPr>
              <p:nvPr/>
            </p:nvSpPr>
            <p:spPr bwMode="auto">
              <a:xfrm>
                <a:off x="4939" y="76"/>
                <a:ext cx="340" cy="226"/>
              </a:xfrm>
              <a:custGeom>
                <a:avLst/>
                <a:gdLst>
                  <a:gd name="T0" fmla="*/ 0 w 340"/>
                  <a:gd name="T1" fmla="*/ 113 h 226"/>
                  <a:gd name="T2" fmla="*/ 114 w 340"/>
                  <a:gd name="T3" fmla="*/ 113 h 226"/>
                  <a:gd name="T4" fmla="*/ 114 w 340"/>
                  <a:gd name="T5" fmla="*/ 0 h 226"/>
                  <a:gd name="T6" fmla="*/ 340 w 340"/>
                  <a:gd name="T7" fmla="*/ 0 h 226"/>
                  <a:gd name="T8" fmla="*/ 340 w 340"/>
                  <a:gd name="T9" fmla="*/ 113 h 226"/>
                  <a:gd name="T10" fmla="*/ 227 w 340"/>
                  <a:gd name="T11" fmla="*/ 113 h 226"/>
                  <a:gd name="T12" fmla="*/ 227 w 340"/>
                  <a:gd name="T13" fmla="*/ 226 h 226"/>
                  <a:gd name="T14" fmla="*/ 0 w 340"/>
                  <a:gd name="T15" fmla="*/ 226 h 226"/>
                  <a:gd name="T16" fmla="*/ 0 w 340"/>
                  <a:gd name="T17" fmla="*/ 113 h 2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226">
                    <a:moveTo>
                      <a:pt x="0" y="113"/>
                    </a:moveTo>
                    <a:lnTo>
                      <a:pt x="114" y="113"/>
                    </a:lnTo>
                    <a:lnTo>
                      <a:pt x="114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6"/>
                    </a:lnTo>
                    <a:lnTo>
                      <a:pt x="0" y="226"/>
                    </a:lnTo>
                    <a:lnTo>
                      <a:pt x="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0" name="Freeform 148"/>
              <p:cNvSpPr>
                <a:spLocks/>
              </p:cNvSpPr>
              <p:nvPr/>
            </p:nvSpPr>
            <p:spPr bwMode="auto">
              <a:xfrm>
                <a:off x="3919" y="529"/>
                <a:ext cx="907" cy="1134"/>
              </a:xfrm>
              <a:custGeom>
                <a:avLst/>
                <a:gdLst>
                  <a:gd name="T0" fmla="*/ 680 w 907"/>
                  <a:gd name="T1" fmla="*/ 0 h 1134"/>
                  <a:gd name="T2" fmla="*/ 340 w 907"/>
                  <a:gd name="T3" fmla="*/ 0 h 1134"/>
                  <a:gd name="T4" fmla="*/ 340 w 907"/>
                  <a:gd name="T5" fmla="*/ 340 h 1134"/>
                  <a:gd name="T6" fmla="*/ 113 w 907"/>
                  <a:gd name="T7" fmla="*/ 340 h 1134"/>
                  <a:gd name="T8" fmla="*/ 113 w 907"/>
                  <a:gd name="T9" fmla="*/ 454 h 1134"/>
                  <a:gd name="T10" fmla="*/ 0 w 907"/>
                  <a:gd name="T11" fmla="*/ 454 h 1134"/>
                  <a:gd name="T12" fmla="*/ 0 w 907"/>
                  <a:gd name="T13" fmla="*/ 794 h 1134"/>
                  <a:gd name="T14" fmla="*/ 113 w 907"/>
                  <a:gd name="T15" fmla="*/ 794 h 1134"/>
                  <a:gd name="T16" fmla="*/ 113 w 907"/>
                  <a:gd name="T17" fmla="*/ 907 h 1134"/>
                  <a:gd name="T18" fmla="*/ 226 w 907"/>
                  <a:gd name="T19" fmla="*/ 907 h 1134"/>
                  <a:gd name="T20" fmla="*/ 226 w 907"/>
                  <a:gd name="T21" fmla="*/ 1021 h 1134"/>
                  <a:gd name="T22" fmla="*/ 340 w 907"/>
                  <a:gd name="T23" fmla="*/ 1021 h 1134"/>
                  <a:gd name="T24" fmla="*/ 340 w 907"/>
                  <a:gd name="T25" fmla="*/ 1134 h 1134"/>
                  <a:gd name="T26" fmla="*/ 567 w 907"/>
                  <a:gd name="T27" fmla="*/ 1134 h 1134"/>
                  <a:gd name="T28" fmla="*/ 567 w 907"/>
                  <a:gd name="T29" fmla="*/ 907 h 1134"/>
                  <a:gd name="T30" fmla="*/ 680 w 907"/>
                  <a:gd name="T31" fmla="*/ 907 h 1134"/>
                  <a:gd name="T32" fmla="*/ 680 w 907"/>
                  <a:gd name="T33" fmla="*/ 794 h 1134"/>
                  <a:gd name="T34" fmla="*/ 793 w 907"/>
                  <a:gd name="T35" fmla="*/ 794 h 1134"/>
                  <a:gd name="T36" fmla="*/ 793 w 907"/>
                  <a:gd name="T37" fmla="*/ 681 h 1134"/>
                  <a:gd name="T38" fmla="*/ 907 w 907"/>
                  <a:gd name="T39" fmla="*/ 681 h 1134"/>
                  <a:gd name="T40" fmla="*/ 907 w 907"/>
                  <a:gd name="T41" fmla="*/ 567 h 1134"/>
                  <a:gd name="T42" fmla="*/ 793 w 907"/>
                  <a:gd name="T43" fmla="*/ 567 h 1134"/>
                  <a:gd name="T44" fmla="*/ 793 w 907"/>
                  <a:gd name="T45" fmla="*/ 340 h 1134"/>
                  <a:gd name="T46" fmla="*/ 680 w 907"/>
                  <a:gd name="T47" fmla="*/ 340 h 1134"/>
                  <a:gd name="T48" fmla="*/ 680 w 907"/>
                  <a:gd name="T49" fmla="*/ 0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907" h="1134">
                    <a:moveTo>
                      <a:pt x="680" y="0"/>
                    </a:moveTo>
                    <a:lnTo>
                      <a:pt x="340" y="0"/>
                    </a:lnTo>
                    <a:lnTo>
                      <a:pt x="34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794"/>
                    </a:lnTo>
                    <a:lnTo>
                      <a:pt x="113" y="794"/>
                    </a:lnTo>
                    <a:lnTo>
                      <a:pt x="113" y="907"/>
                    </a:lnTo>
                    <a:lnTo>
                      <a:pt x="226" y="907"/>
                    </a:lnTo>
                    <a:lnTo>
                      <a:pt x="226" y="1021"/>
                    </a:lnTo>
                    <a:lnTo>
                      <a:pt x="340" y="1021"/>
                    </a:lnTo>
                    <a:lnTo>
                      <a:pt x="340" y="1134"/>
                    </a:lnTo>
                    <a:lnTo>
                      <a:pt x="567" y="1134"/>
                    </a:lnTo>
                    <a:lnTo>
                      <a:pt x="567" y="907"/>
                    </a:lnTo>
                    <a:lnTo>
                      <a:pt x="680" y="907"/>
                    </a:lnTo>
                    <a:lnTo>
                      <a:pt x="680" y="794"/>
                    </a:lnTo>
                    <a:lnTo>
                      <a:pt x="793" y="794"/>
                    </a:lnTo>
                    <a:lnTo>
                      <a:pt x="793" y="681"/>
                    </a:lnTo>
                    <a:lnTo>
                      <a:pt x="907" y="681"/>
                    </a:lnTo>
                    <a:lnTo>
                      <a:pt x="907" y="567"/>
                    </a:lnTo>
                    <a:lnTo>
                      <a:pt x="793" y="567"/>
                    </a:lnTo>
                    <a:lnTo>
                      <a:pt x="793" y="340"/>
                    </a:lnTo>
                    <a:lnTo>
                      <a:pt x="680" y="340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1" name="Freeform 149"/>
              <p:cNvSpPr>
                <a:spLocks/>
              </p:cNvSpPr>
              <p:nvPr/>
            </p:nvSpPr>
            <p:spPr bwMode="auto">
              <a:xfrm>
                <a:off x="3011" y="1096"/>
                <a:ext cx="1021" cy="1474"/>
              </a:xfrm>
              <a:custGeom>
                <a:avLst/>
                <a:gdLst>
                  <a:gd name="T0" fmla="*/ 908 w 1021"/>
                  <a:gd name="T1" fmla="*/ 0 h 1474"/>
                  <a:gd name="T2" fmla="*/ 227 w 1021"/>
                  <a:gd name="T3" fmla="*/ 0 h 1474"/>
                  <a:gd name="T4" fmla="*/ 227 w 1021"/>
                  <a:gd name="T5" fmla="*/ 114 h 1474"/>
                  <a:gd name="T6" fmla="*/ 114 w 1021"/>
                  <a:gd name="T7" fmla="*/ 114 h 1474"/>
                  <a:gd name="T8" fmla="*/ 114 w 1021"/>
                  <a:gd name="T9" fmla="*/ 340 h 1474"/>
                  <a:gd name="T10" fmla="*/ 227 w 1021"/>
                  <a:gd name="T11" fmla="*/ 340 h 1474"/>
                  <a:gd name="T12" fmla="*/ 227 w 1021"/>
                  <a:gd name="T13" fmla="*/ 567 h 1474"/>
                  <a:gd name="T14" fmla="*/ 114 w 1021"/>
                  <a:gd name="T15" fmla="*/ 567 h 1474"/>
                  <a:gd name="T16" fmla="*/ 114 w 1021"/>
                  <a:gd name="T17" fmla="*/ 907 h 1474"/>
                  <a:gd name="T18" fmla="*/ 0 w 1021"/>
                  <a:gd name="T19" fmla="*/ 907 h 1474"/>
                  <a:gd name="T20" fmla="*/ 0 w 1021"/>
                  <a:gd name="T21" fmla="*/ 1248 h 1474"/>
                  <a:gd name="T22" fmla="*/ 114 w 1021"/>
                  <a:gd name="T23" fmla="*/ 1248 h 1474"/>
                  <a:gd name="T24" fmla="*/ 114 w 1021"/>
                  <a:gd name="T25" fmla="*/ 1361 h 1474"/>
                  <a:gd name="T26" fmla="*/ 341 w 1021"/>
                  <a:gd name="T27" fmla="*/ 1361 h 1474"/>
                  <a:gd name="T28" fmla="*/ 341 w 1021"/>
                  <a:gd name="T29" fmla="*/ 1474 h 1474"/>
                  <a:gd name="T30" fmla="*/ 794 w 1021"/>
                  <a:gd name="T31" fmla="*/ 1474 h 1474"/>
                  <a:gd name="T32" fmla="*/ 794 w 1021"/>
                  <a:gd name="T33" fmla="*/ 1361 h 1474"/>
                  <a:gd name="T34" fmla="*/ 908 w 1021"/>
                  <a:gd name="T35" fmla="*/ 1361 h 1474"/>
                  <a:gd name="T36" fmla="*/ 908 w 1021"/>
                  <a:gd name="T37" fmla="*/ 907 h 1474"/>
                  <a:gd name="T38" fmla="*/ 1021 w 1021"/>
                  <a:gd name="T39" fmla="*/ 907 h 1474"/>
                  <a:gd name="T40" fmla="*/ 1021 w 1021"/>
                  <a:gd name="T41" fmla="*/ 567 h 1474"/>
                  <a:gd name="T42" fmla="*/ 908 w 1021"/>
                  <a:gd name="T43" fmla="*/ 567 h 1474"/>
                  <a:gd name="T44" fmla="*/ 908 w 1021"/>
                  <a:gd name="T45" fmla="*/ 454 h 1474"/>
                  <a:gd name="T46" fmla="*/ 1021 w 1021"/>
                  <a:gd name="T47" fmla="*/ 454 h 1474"/>
                  <a:gd name="T48" fmla="*/ 1021 w 1021"/>
                  <a:gd name="T49" fmla="*/ 227 h 1474"/>
                  <a:gd name="T50" fmla="*/ 908 w 1021"/>
                  <a:gd name="T51" fmla="*/ 227 h 1474"/>
                  <a:gd name="T52" fmla="*/ 908 w 1021"/>
                  <a:gd name="T53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21" h="1474">
                    <a:moveTo>
                      <a:pt x="908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907"/>
                    </a:lnTo>
                    <a:lnTo>
                      <a:pt x="0" y="907"/>
                    </a:lnTo>
                    <a:lnTo>
                      <a:pt x="0" y="1248"/>
                    </a:lnTo>
                    <a:lnTo>
                      <a:pt x="114" y="1248"/>
                    </a:lnTo>
                    <a:lnTo>
                      <a:pt x="114" y="1361"/>
                    </a:lnTo>
                    <a:lnTo>
                      <a:pt x="341" y="1361"/>
                    </a:lnTo>
                    <a:lnTo>
                      <a:pt x="341" y="1474"/>
                    </a:lnTo>
                    <a:lnTo>
                      <a:pt x="794" y="1474"/>
                    </a:lnTo>
                    <a:lnTo>
                      <a:pt x="794" y="1361"/>
                    </a:lnTo>
                    <a:lnTo>
                      <a:pt x="908" y="1361"/>
                    </a:lnTo>
                    <a:lnTo>
                      <a:pt x="908" y="907"/>
                    </a:lnTo>
                    <a:lnTo>
                      <a:pt x="1021" y="907"/>
                    </a:lnTo>
                    <a:lnTo>
                      <a:pt x="1021" y="567"/>
                    </a:lnTo>
                    <a:lnTo>
                      <a:pt x="908" y="567"/>
                    </a:lnTo>
                    <a:lnTo>
                      <a:pt x="908" y="454"/>
                    </a:lnTo>
                    <a:lnTo>
                      <a:pt x="1021" y="454"/>
                    </a:lnTo>
                    <a:lnTo>
                      <a:pt x="1021" y="227"/>
                    </a:lnTo>
                    <a:lnTo>
                      <a:pt x="908" y="227"/>
                    </a:lnTo>
                    <a:lnTo>
                      <a:pt x="908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2" name="Freeform 150"/>
              <p:cNvSpPr>
                <a:spLocks/>
              </p:cNvSpPr>
              <p:nvPr/>
            </p:nvSpPr>
            <p:spPr bwMode="auto">
              <a:xfrm>
                <a:off x="3692" y="2457"/>
                <a:ext cx="680" cy="680"/>
              </a:xfrm>
              <a:custGeom>
                <a:avLst/>
                <a:gdLst>
                  <a:gd name="T0" fmla="*/ 113 w 680"/>
                  <a:gd name="T1" fmla="*/ 0 h 680"/>
                  <a:gd name="T2" fmla="*/ 680 w 680"/>
                  <a:gd name="T3" fmla="*/ 0 h 680"/>
                  <a:gd name="T4" fmla="*/ 680 w 680"/>
                  <a:gd name="T5" fmla="*/ 680 h 680"/>
                  <a:gd name="T6" fmla="*/ 453 w 680"/>
                  <a:gd name="T7" fmla="*/ 680 h 680"/>
                  <a:gd name="T8" fmla="*/ 453 w 680"/>
                  <a:gd name="T9" fmla="*/ 567 h 680"/>
                  <a:gd name="T10" fmla="*/ 227 w 680"/>
                  <a:gd name="T11" fmla="*/ 567 h 680"/>
                  <a:gd name="T12" fmla="*/ 227 w 680"/>
                  <a:gd name="T13" fmla="*/ 680 h 680"/>
                  <a:gd name="T14" fmla="*/ 0 w 680"/>
                  <a:gd name="T15" fmla="*/ 680 h 680"/>
                  <a:gd name="T16" fmla="*/ 0 w 680"/>
                  <a:gd name="T17" fmla="*/ 454 h 680"/>
                  <a:gd name="T18" fmla="*/ 113 w 680"/>
                  <a:gd name="T19" fmla="*/ 454 h 680"/>
                  <a:gd name="T20" fmla="*/ 113 w 680"/>
                  <a:gd name="T21" fmla="*/ 340 h 680"/>
                  <a:gd name="T22" fmla="*/ 227 w 680"/>
                  <a:gd name="T23" fmla="*/ 340 h 680"/>
                  <a:gd name="T24" fmla="*/ 227 w 680"/>
                  <a:gd name="T25" fmla="*/ 113 h 680"/>
                  <a:gd name="T26" fmla="*/ 113 w 680"/>
                  <a:gd name="T27" fmla="*/ 113 h 680"/>
                  <a:gd name="T28" fmla="*/ 113 w 680"/>
                  <a:gd name="T2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0" h="680">
                    <a:moveTo>
                      <a:pt x="113" y="0"/>
                    </a:moveTo>
                    <a:lnTo>
                      <a:pt x="680" y="0"/>
                    </a:lnTo>
                    <a:lnTo>
                      <a:pt x="680" y="680"/>
                    </a:lnTo>
                    <a:lnTo>
                      <a:pt x="453" y="680"/>
                    </a:lnTo>
                    <a:lnTo>
                      <a:pt x="453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0" y="680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4" name="Freeform 152"/>
              <p:cNvSpPr>
                <a:spLocks/>
              </p:cNvSpPr>
              <p:nvPr/>
            </p:nvSpPr>
            <p:spPr bwMode="auto">
              <a:xfrm>
                <a:off x="3919" y="2003"/>
                <a:ext cx="1020" cy="454"/>
              </a:xfrm>
              <a:custGeom>
                <a:avLst/>
                <a:gdLst>
                  <a:gd name="T0" fmla="*/ 0 w 1020"/>
                  <a:gd name="T1" fmla="*/ 341 h 454"/>
                  <a:gd name="T2" fmla="*/ 113 w 1020"/>
                  <a:gd name="T3" fmla="*/ 341 h 454"/>
                  <a:gd name="T4" fmla="*/ 113 w 1020"/>
                  <a:gd name="T5" fmla="*/ 227 h 454"/>
                  <a:gd name="T6" fmla="*/ 226 w 1020"/>
                  <a:gd name="T7" fmla="*/ 227 h 454"/>
                  <a:gd name="T8" fmla="*/ 226 w 1020"/>
                  <a:gd name="T9" fmla="*/ 114 h 454"/>
                  <a:gd name="T10" fmla="*/ 567 w 1020"/>
                  <a:gd name="T11" fmla="*/ 114 h 454"/>
                  <a:gd name="T12" fmla="*/ 567 w 1020"/>
                  <a:gd name="T13" fmla="*/ 0 h 454"/>
                  <a:gd name="T14" fmla="*/ 680 w 1020"/>
                  <a:gd name="T15" fmla="*/ 0 h 454"/>
                  <a:gd name="T16" fmla="*/ 680 w 1020"/>
                  <a:gd name="T17" fmla="*/ 114 h 454"/>
                  <a:gd name="T18" fmla="*/ 907 w 1020"/>
                  <a:gd name="T19" fmla="*/ 114 h 454"/>
                  <a:gd name="T20" fmla="*/ 907 w 1020"/>
                  <a:gd name="T21" fmla="*/ 227 h 454"/>
                  <a:gd name="T22" fmla="*/ 1020 w 1020"/>
                  <a:gd name="T23" fmla="*/ 227 h 454"/>
                  <a:gd name="T24" fmla="*/ 1020 w 1020"/>
                  <a:gd name="T25" fmla="*/ 341 h 454"/>
                  <a:gd name="T26" fmla="*/ 907 w 1020"/>
                  <a:gd name="T27" fmla="*/ 341 h 454"/>
                  <a:gd name="T28" fmla="*/ 907 w 1020"/>
                  <a:gd name="T29" fmla="*/ 454 h 454"/>
                  <a:gd name="T30" fmla="*/ 680 w 1020"/>
                  <a:gd name="T31" fmla="*/ 454 h 454"/>
                  <a:gd name="T32" fmla="*/ 680 w 1020"/>
                  <a:gd name="T33" fmla="*/ 341 h 454"/>
                  <a:gd name="T34" fmla="*/ 453 w 1020"/>
                  <a:gd name="T35" fmla="*/ 341 h 454"/>
                  <a:gd name="T36" fmla="*/ 453 w 1020"/>
                  <a:gd name="T37" fmla="*/ 454 h 454"/>
                  <a:gd name="T38" fmla="*/ 0 w 1020"/>
                  <a:gd name="T39" fmla="*/ 454 h 454"/>
                  <a:gd name="T40" fmla="*/ 0 w 1020"/>
                  <a:gd name="T41" fmla="*/ 341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020" h="454">
                    <a:moveTo>
                      <a:pt x="0" y="341"/>
                    </a:moveTo>
                    <a:lnTo>
                      <a:pt x="113" y="341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680" y="0"/>
                    </a:lnTo>
                    <a:lnTo>
                      <a:pt x="680" y="114"/>
                    </a:lnTo>
                    <a:lnTo>
                      <a:pt x="907" y="114"/>
                    </a:lnTo>
                    <a:lnTo>
                      <a:pt x="907" y="227"/>
                    </a:lnTo>
                    <a:lnTo>
                      <a:pt x="1020" y="227"/>
                    </a:lnTo>
                    <a:lnTo>
                      <a:pt x="1020" y="341"/>
                    </a:lnTo>
                    <a:lnTo>
                      <a:pt x="907" y="341"/>
                    </a:lnTo>
                    <a:lnTo>
                      <a:pt x="907" y="454"/>
                    </a:lnTo>
                    <a:lnTo>
                      <a:pt x="680" y="454"/>
                    </a:lnTo>
                    <a:lnTo>
                      <a:pt x="680" y="341"/>
                    </a:lnTo>
                    <a:lnTo>
                      <a:pt x="453" y="341"/>
                    </a:lnTo>
                    <a:lnTo>
                      <a:pt x="453" y="454"/>
                    </a:lnTo>
                    <a:lnTo>
                      <a:pt x="0" y="454"/>
                    </a:lnTo>
                    <a:lnTo>
                      <a:pt x="0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6" name="Freeform 154"/>
              <p:cNvSpPr>
                <a:spLocks/>
              </p:cNvSpPr>
              <p:nvPr/>
            </p:nvSpPr>
            <p:spPr bwMode="auto">
              <a:xfrm>
                <a:off x="3919" y="1323"/>
                <a:ext cx="1474" cy="1021"/>
              </a:xfrm>
              <a:custGeom>
                <a:avLst/>
                <a:gdLst>
                  <a:gd name="T0" fmla="*/ 1474 w 1474"/>
                  <a:gd name="T1" fmla="*/ 454 h 1021"/>
                  <a:gd name="T2" fmla="*/ 1474 w 1474"/>
                  <a:gd name="T3" fmla="*/ 794 h 1021"/>
                  <a:gd name="T4" fmla="*/ 1247 w 1474"/>
                  <a:gd name="T5" fmla="*/ 794 h 1021"/>
                  <a:gd name="T6" fmla="*/ 1247 w 1474"/>
                  <a:gd name="T7" fmla="*/ 680 h 1021"/>
                  <a:gd name="T8" fmla="*/ 1020 w 1474"/>
                  <a:gd name="T9" fmla="*/ 680 h 1021"/>
                  <a:gd name="T10" fmla="*/ 1020 w 1474"/>
                  <a:gd name="T11" fmla="*/ 794 h 1021"/>
                  <a:gd name="T12" fmla="*/ 1134 w 1474"/>
                  <a:gd name="T13" fmla="*/ 794 h 1021"/>
                  <a:gd name="T14" fmla="*/ 1134 w 1474"/>
                  <a:gd name="T15" fmla="*/ 907 h 1021"/>
                  <a:gd name="T16" fmla="*/ 907 w 1474"/>
                  <a:gd name="T17" fmla="*/ 907 h 1021"/>
                  <a:gd name="T18" fmla="*/ 907 w 1474"/>
                  <a:gd name="T19" fmla="*/ 794 h 1021"/>
                  <a:gd name="T20" fmla="*/ 680 w 1474"/>
                  <a:gd name="T21" fmla="*/ 794 h 1021"/>
                  <a:gd name="T22" fmla="*/ 680 w 1474"/>
                  <a:gd name="T23" fmla="*/ 680 h 1021"/>
                  <a:gd name="T24" fmla="*/ 567 w 1474"/>
                  <a:gd name="T25" fmla="*/ 680 h 1021"/>
                  <a:gd name="T26" fmla="*/ 567 w 1474"/>
                  <a:gd name="T27" fmla="*/ 794 h 1021"/>
                  <a:gd name="T28" fmla="*/ 226 w 1474"/>
                  <a:gd name="T29" fmla="*/ 794 h 1021"/>
                  <a:gd name="T30" fmla="*/ 226 w 1474"/>
                  <a:gd name="T31" fmla="*/ 907 h 1021"/>
                  <a:gd name="T32" fmla="*/ 113 w 1474"/>
                  <a:gd name="T33" fmla="*/ 907 h 1021"/>
                  <a:gd name="T34" fmla="*/ 113 w 1474"/>
                  <a:gd name="T35" fmla="*/ 1021 h 1021"/>
                  <a:gd name="T36" fmla="*/ 0 w 1474"/>
                  <a:gd name="T37" fmla="*/ 1021 h 1021"/>
                  <a:gd name="T38" fmla="*/ 0 w 1474"/>
                  <a:gd name="T39" fmla="*/ 680 h 1021"/>
                  <a:gd name="T40" fmla="*/ 113 w 1474"/>
                  <a:gd name="T41" fmla="*/ 680 h 1021"/>
                  <a:gd name="T42" fmla="*/ 113 w 1474"/>
                  <a:gd name="T43" fmla="*/ 340 h 1021"/>
                  <a:gd name="T44" fmla="*/ 0 w 1474"/>
                  <a:gd name="T45" fmla="*/ 340 h 1021"/>
                  <a:gd name="T46" fmla="*/ 0 w 1474"/>
                  <a:gd name="T47" fmla="*/ 227 h 1021"/>
                  <a:gd name="T48" fmla="*/ 113 w 1474"/>
                  <a:gd name="T49" fmla="*/ 227 h 1021"/>
                  <a:gd name="T50" fmla="*/ 113 w 1474"/>
                  <a:gd name="T51" fmla="*/ 113 h 1021"/>
                  <a:gd name="T52" fmla="*/ 226 w 1474"/>
                  <a:gd name="T53" fmla="*/ 113 h 1021"/>
                  <a:gd name="T54" fmla="*/ 226 w 1474"/>
                  <a:gd name="T55" fmla="*/ 227 h 1021"/>
                  <a:gd name="T56" fmla="*/ 340 w 1474"/>
                  <a:gd name="T57" fmla="*/ 227 h 1021"/>
                  <a:gd name="T58" fmla="*/ 340 w 1474"/>
                  <a:gd name="T59" fmla="*/ 340 h 1021"/>
                  <a:gd name="T60" fmla="*/ 567 w 1474"/>
                  <a:gd name="T61" fmla="*/ 340 h 1021"/>
                  <a:gd name="T62" fmla="*/ 567 w 1474"/>
                  <a:gd name="T63" fmla="*/ 113 h 1021"/>
                  <a:gd name="T64" fmla="*/ 680 w 1474"/>
                  <a:gd name="T65" fmla="*/ 113 h 1021"/>
                  <a:gd name="T66" fmla="*/ 680 w 1474"/>
                  <a:gd name="T67" fmla="*/ 0 h 1021"/>
                  <a:gd name="T68" fmla="*/ 793 w 1474"/>
                  <a:gd name="T69" fmla="*/ 0 h 1021"/>
                  <a:gd name="T70" fmla="*/ 793 w 1474"/>
                  <a:gd name="T71" fmla="*/ 113 h 1021"/>
                  <a:gd name="T72" fmla="*/ 907 w 1474"/>
                  <a:gd name="T73" fmla="*/ 113 h 1021"/>
                  <a:gd name="T74" fmla="*/ 907 w 1474"/>
                  <a:gd name="T75" fmla="*/ 340 h 1021"/>
                  <a:gd name="T76" fmla="*/ 1020 w 1474"/>
                  <a:gd name="T77" fmla="*/ 340 h 1021"/>
                  <a:gd name="T78" fmla="*/ 1020 w 1474"/>
                  <a:gd name="T79" fmla="*/ 454 h 1021"/>
                  <a:gd name="T80" fmla="*/ 1134 w 1474"/>
                  <a:gd name="T81" fmla="*/ 454 h 1021"/>
                  <a:gd name="T82" fmla="*/ 1134 w 1474"/>
                  <a:gd name="T83" fmla="*/ 567 h 1021"/>
                  <a:gd name="T84" fmla="*/ 1360 w 1474"/>
                  <a:gd name="T85" fmla="*/ 567 h 1021"/>
                  <a:gd name="T86" fmla="*/ 1360 w 1474"/>
                  <a:gd name="T87" fmla="*/ 454 h 1021"/>
                  <a:gd name="T88" fmla="*/ 1474 w 1474"/>
                  <a:gd name="T89" fmla="*/ 454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474" h="1021">
                    <a:moveTo>
                      <a:pt x="1474" y="454"/>
                    </a:moveTo>
                    <a:lnTo>
                      <a:pt x="1474" y="794"/>
                    </a:lnTo>
                    <a:lnTo>
                      <a:pt x="1247" y="794"/>
                    </a:lnTo>
                    <a:lnTo>
                      <a:pt x="1247" y="680"/>
                    </a:lnTo>
                    <a:lnTo>
                      <a:pt x="1020" y="680"/>
                    </a:lnTo>
                    <a:lnTo>
                      <a:pt x="1020" y="794"/>
                    </a:lnTo>
                    <a:lnTo>
                      <a:pt x="1134" y="794"/>
                    </a:lnTo>
                    <a:lnTo>
                      <a:pt x="1134" y="907"/>
                    </a:lnTo>
                    <a:lnTo>
                      <a:pt x="907" y="907"/>
                    </a:lnTo>
                    <a:lnTo>
                      <a:pt x="907" y="794"/>
                    </a:lnTo>
                    <a:lnTo>
                      <a:pt x="680" y="794"/>
                    </a:lnTo>
                    <a:lnTo>
                      <a:pt x="680" y="680"/>
                    </a:lnTo>
                    <a:lnTo>
                      <a:pt x="567" y="680"/>
                    </a:lnTo>
                    <a:lnTo>
                      <a:pt x="567" y="794"/>
                    </a:lnTo>
                    <a:lnTo>
                      <a:pt x="226" y="794"/>
                    </a:lnTo>
                    <a:lnTo>
                      <a:pt x="226" y="907"/>
                    </a:lnTo>
                    <a:lnTo>
                      <a:pt x="113" y="907"/>
                    </a:lnTo>
                    <a:lnTo>
                      <a:pt x="113" y="1021"/>
                    </a:lnTo>
                    <a:lnTo>
                      <a:pt x="0" y="1021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226" y="113"/>
                    </a:lnTo>
                    <a:lnTo>
                      <a:pt x="226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567" y="340"/>
                    </a:lnTo>
                    <a:lnTo>
                      <a:pt x="567" y="113"/>
                    </a:lnTo>
                    <a:lnTo>
                      <a:pt x="680" y="113"/>
                    </a:lnTo>
                    <a:lnTo>
                      <a:pt x="680" y="0"/>
                    </a:lnTo>
                    <a:lnTo>
                      <a:pt x="793" y="0"/>
                    </a:lnTo>
                    <a:lnTo>
                      <a:pt x="793" y="113"/>
                    </a:lnTo>
                    <a:lnTo>
                      <a:pt x="907" y="113"/>
                    </a:lnTo>
                    <a:lnTo>
                      <a:pt x="907" y="340"/>
                    </a:lnTo>
                    <a:lnTo>
                      <a:pt x="1020" y="340"/>
                    </a:lnTo>
                    <a:lnTo>
                      <a:pt x="1020" y="454"/>
                    </a:lnTo>
                    <a:lnTo>
                      <a:pt x="1134" y="454"/>
                    </a:lnTo>
                    <a:lnTo>
                      <a:pt x="1134" y="567"/>
                    </a:lnTo>
                    <a:lnTo>
                      <a:pt x="1360" y="567"/>
                    </a:lnTo>
                    <a:lnTo>
                      <a:pt x="1360" y="454"/>
                    </a:lnTo>
                    <a:lnTo>
                      <a:pt x="1474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7" name="Freeform 155"/>
              <p:cNvSpPr>
                <a:spLocks/>
              </p:cNvSpPr>
              <p:nvPr/>
            </p:nvSpPr>
            <p:spPr bwMode="auto">
              <a:xfrm>
                <a:off x="4599" y="416"/>
                <a:ext cx="907" cy="1474"/>
              </a:xfrm>
              <a:custGeom>
                <a:avLst/>
                <a:gdLst>
                  <a:gd name="T0" fmla="*/ 0 w 907"/>
                  <a:gd name="T1" fmla="*/ 0 h 1474"/>
                  <a:gd name="T2" fmla="*/ 0 w 907"/>
                  <a:gd name="T3" fmla="*/ 453 h 1474"/>
                  <a:gd name="T4" fmla="*/ 113 w 907"/>
                  <a:gd name="T5" fmla="*/ 453 h 1474"/>
                  <a:gd name="T6" fmla="*/ 113 w 907"/>
                  <a:gd name="T7" fmla="*/ 680 h 1474"/>
                  <a:gd name="T8" fmla="*/ 227 w 907"/>
                  <a:gd name="T9" fmla="*/ 680 h 1474"/>
                  <a:gd name="T10" fmla="*/ 227 w 907"/>
                  <a:gd name="T11" fmla="*/ 794 h 1474"/>
                  <a:gd name="T12" fmla="*/ 113 w 907"/>
                  <a:gd name="T13" fmla="*/ 794 h 1474"/>
                  <a:gd name="T14" fmla="*/ 113 w 907"/>
                  <a:gd name="T15" fmla="*/ 1020 h 1474"/>
                  <a:gd name="T16" fmla="*/ 227 w 907"/>
                  <a:gd name="T17" fmla="*/ 1020 h 1474"/>
                  <a:gd name="T18" fmla="*/ 227 w 907"/>
                  <a:gd name="T19" fmla="*/ 1247 h 1474"/>
                  <a:gd name="T20" fmla="*/ 340 w 907"/>
                  <a:gd name="T21" fmla="*/ 1247 h 1474"/>
                  <a:gd name="T22" fmla="*/ 340 w 907"/>
                  <a:gd name="T23" fmla="*/ 1361 h 1474"/>
                  <a:gd name="T24" fmla="*/ 454 w 907"/>
                  <a:gd name="T25" fmla="*/ 1361 h 1474"/>
                  <a:gd name="T26" fmla="*/ 454 w 907"/>
                  <a:gd name="T27" fmla="*/ 1474 h 1474"/>
                  <a:gd name="T28" fmla="*/ 680 w 907"/>
                  <a:gd name="T29" fmla="*/ 1474 h 1474"/>
                  <a:gd name="T30" fmla="*/ 680 w 907"/>
                  <a:gd name="T31" fmla="*/ 1361 h 1474"/>
                  <a:gd name="T32" fmla="*/ 907 w 907"/>
                  <a:gd name="T33" fmla="*/ 1361 h 1474"/>
                  <a:gd name="T34" fmla="*/ 907 w 907"/>
                  <a:gd name="T35" fmla="*/ 680 h 1474"/>
                  <a:gd name="T36" fmla="*/ 794 w 907"/>
                  <a:gd name="T37" fmla="*/ 680 h 1474"/>
                  <a:gd name="T38" fmla="*/ 794 w 907"/>
                  <a:gd name="T39" fmla="*/ 453 h 1474"/>
                  <a:gd name="T40" fmla="*/ 680 w 907"/>
                  <a:gd name="T41" fmla="*/ 453 h 1474"/>
                  <a:gd name="T42" fmla="*/ 680 w 907"/>
                  <a:gd name="T43" fmla="*/ 340 h 1474"/>
                  <a:gd name="T44" fmla="*/ 567 w 907"/>
                  <a:gd name="T45" fmla="*/ 340 h 1474"/>
                  <a:gd name="T46" fmla="*/ 567 w 907"/>
                  <a:gd name="T47" fmla="*/ 113 h 1474"/>
                  <a:gd name="T48" fmla="*/ 340 w 907"/>
                  <a:gd name="T49" fmla="*/ 113 h 1474"/>
                  <a:gd name="T50" fmla="*/ 340 w 907"/>
                  <a:gd name="T51" fmla="*/ 0 h 1474"/>
                  <a:gd name="T52" fmla="*/ 0 w 907"/>
                  <a:gd name="T53" fmla="*/ 0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7" h="1474">
                    <a:moveTo>
                      <a:pt x="0" y="0"/>
                    </a:move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680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113" y="794"/>
                    </a:lnTo>
                    <a:lnTo>
                      <a:pt x="113" y="1020"/>
                    </a:lnTo>
                    <a:lnTo>
                      <a:pt x="227" y="1020"/>
                    </a:lnTo>
                    <a:lnTo>
                      <a:pt x="227" y="1247"/>
                    </a:lnTo>
                    <a:lnTo>
                      <a:pt x="340" y="1247"/>
                    </a:lnTo>
                    <a:lnTo>
                      <a:pt x="340" y="1361"/>
                    </a:lnTo>
                    <a:lnTo>
                      <a:pt x="454" y="1361"/>
                    </a:lnTo>
                    <a:lnTo>
                      <a:pt x="454" y="1474"/>
                    </a:lnTo>
                    <a:lnTo>
                      <a:pt x="680" y="1474"/>
                    </a:lnTo>
                    <a:lnTo>
                      <a:pt x="680" y="1361"/>
                    </a:lnTo>
                    <a:lnTo>
                      <a:pt x="907" y="1361"/>
                    </a:lnTo>
                    <a:lnTo>
                      <a:pt x="907" y="680"/>
                    </a:lnTo>
                    <a:lnTo>
                      <a:pt x="794" y="680"/>
                    </a:lnTo>
                    <a:lnTo>
                      <a:pt x="794" y="453"/>
                    </a:lnTo>
                    <a:lnTo>
                      <a:pt x="680" y="453"/>
                    </a:lnTo>
                    <a:lnTo>
                      <a:pt x="680" y="340"/>
                    </a:lnTo>
                    <a:lnTo>
                      <a:pt x="567" y="340"/>
                    </a:lnTo>
                    <a:lnTo>
                      <a:pt x="56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69" name="Freeform 157"/>
              <p:cNvSpPr>
                <a:spLocks/>
              </p:cNvSpPr>
              <p:nvPr/>
            </p:nvSpPr>
            <p:spPr bwMode="auto">
              <a:xfrm>
                <a:off x="1537" y="869"/>
                <a:ext cx="1701" cy="1588"/>
              </a:xfrm>
              <a:custGeom>
                <a:avLst/>
                <a:gdLst>
                  <a:gd name="T0" fmla="*/ 0 w 1701"/>
                  <a:gd name="T1" fmla="*/ 794 h 1588"/>
                  <a:gd name="T2" fmla="*/ 0 w 1701"/>
                  <a:gd name="T3" fmla="*/ 908 h 1588"/>
                  <a:gd name="T4" fmla="*/ 114 w 1701"/>
                  <a:gd name="T5" fmla="*/ 908 h 1588"/>
                  <a:gd name="T6" fmla="*/ 114 w 1701"/>
                  <a:gd name="T7" fmla="*/ 1021 h 1588"/>
                  <a:gd name="T8" fmla="*/ 227 w 1701"/>
                  <a:gd name="T9" fmla="*/ 1021 h 1588"/>
                  <a:gd name="T10" fmla="*/ 227 w 1701"/>
                  <a:gd name="T11" fmla="*/ 1134 h 1588"/>
                  <a:gd name="T12" fmla="*/ 340 w 1701"/>
                  <a:gd name="T13" fmla="*/ 1134 h 1588"/>
                  <a:gd name="T14" fmla="*/ 340 w 1701"/>
                  <a:gd name="T15" fmla="*/ 1248 h 1588"/>
                  <a:gd name="T16" fmla="*/ 454 w 1701"/>
                  <a:gd name="T17" fmla="*/ 1248 h 1588"/>
                  <a:gd name="T18" fmla="*/ 454 w 1701"/>
                  <a:gd name="T19" fmla="*/ 1475 h 1588"/>
                  <a:gd name="T20" fmla="*/ 681 w 1701"/>
                  <a:gd name="T21" fmla="*/ 1475 h 1588"/>
                  <a:gd name="T22" fmla="*/ 681 w 1701"/>
                  <a:gd name="T23" fmla="*/ 1361 h 1588"/>
                  <a:gd name="T24" fmla="*/ 907 w 1701"/>
                  <a:gd name="T25" fmla="*/ 1361 h 1588"/>
                  <a:gd name="T26" fmla="*/ 907 w 1701"/>
                  <a:gd name="T27" fmla="*/ 1475 h 1588"/>
                  <a:gd name="T28" fmla="*/ 1021 w 1701"/>
                  <a:gd name="T29" fmla="*/ 1475 h 1588"/>
                  <a:gd name="T30" fmla="*/ 1021 w 1701"/>
                  <a:gd name="T31" fmla="*/ 1361 h 1588"/>
                  <a:gd name="T32" fmla="*/ 1134 w 1701"/>
                  <a:gd name="T33" fmla="*/ 1361 h 1588"/>
                  <a:gd name="T34" fmla="*/ 1134 w 1701"/>
                  <a:gd name="T35" fmla="*/ 1475 h 1588"/>
                  <a:gd name="T36" fmla="*/ 1248 w 1701"/>
                  <a:gd name="T37" fmla="*/ 1475 h 1588"/>
                  <a:gd name="T38" fmla="*/ 1248 w 1701"/>
                  <a:gd name="T39" fmla="*/ 1588 h 1588"/>
                  <a:gd name="T40" fmla="*/ 1361 w 1701"/>
                  <a:gd name="T41" fmla="*/ 1588 h 1588"/>
                  <a:gd name="T42" fmla="*/ 1361 w 1701"/>
                  <a:gd name="T43" fmla="*/ 1475 h 1588"/>
                  <a:gd name="T44" fmla="*/ 1474 w 1701"/>
                  <a:gd name="T45" fmla="*/ 1475 h 1588"/>
                  <a:gd name="T46" fmla="*/ 1474 w 1701"/>
                  <a:gd name="T47" fmla="*/ 1134 h 1588"/>
                  <a:gd name="T48" fmla="*/ 1588 w 1701"/>
                  <a:gd name="T49" fmla="*/ 1134 h 1588"/>
                  <a:gd name="T50" fmla="*/ 1588 w 1701"/>
                  <a:gd name="T51" fmla="*/ 794 h 1588"/>
                  <a:gd name="T52" fmla="*/ 1701 w 1701"/>
                  <a:gd name="T53" fmla="*/ 794 h 1588"/>
                  <a:gd name="T54" fmla="*/ 1701 w 1701"/>
                  <a:gd name="T55" fmla="*/ 567 h 1588"/>
                  <a:gd name="T56" fmla="*/ 1588 w 1701"/>
                  <a:gd name="T57" fmla="*/ 567 h 1588"/>
                  <a:gd name="T58" fmla="*/ 1588 w 1701"/>
                  <a:gd name="T59" fmla="*/ 341 h 1588"/>
                  <a:gd name="T60" fmla="*/ 1701 w 1701"/>
                  <a:gd name="T61" fmla="*/ 341 h 1588"/>
                  <a:gd name="T62" fmla="*/ 1701 w 1701"/>
                  <a:gd name="T63" fmla="*/ 114 h 1588"/>
                  <a:gd name="T64" fmla="*/ 1588 w 1701"/>
                  <a:gd name="T65" fmla="*/ 114 h 1588"/>
                  <a:gd name="T66" fmla="*/ 1588 w 1701"/>
                  <a:gd name="T67" fmla="*/ 0 h 1588"/>
                  <a:gd name="T68" fmla="*/ 1248 w 1701"/>
                  <a:gd name="T69" fmla="*/ 0 h 1588"/>
                  <a:gd name="T70" fmla="*/ 1248 w 1701"/>
                  <a:gd name="T71" fmla="*/ 454 h 1588"/>
                  <a:gd name="T72" fmla="*/ 1134 w 1701"/>
                  <a:gd name="T73" fmla="*/ 454 h 1588"/>
                  <a:gd name="T74" fmla="*/ 1134 w 1701"/>
                  <a:gd name="T75" fmla="*/ 567 h 1588"/>
                  <a:gd name="T76" fmla="*/ 1248 w 1701"/>
                  <a:gd name="T77" fmla="*/ 567 h 1588"/>
                  <a:gd name="T78" fmla="*/ 1248 w 1701"/>
                  <a:gd name="T79" fmla="*/ 681 h 1588"/>
                  <a:gd name="T80" fmla="*/ 681 w 1701"/>
                  <a:gd name="T81" fmla="*/ 681 h 1588"/>
                  <a:gd name="T82" fmla="*/ 681 w 1701"/>
                  <a:gd name="T83" fmla="*/ 567 h 1588"/>
                  <a:gd name="T84" fmla="*/ 340 w 1701"/>
                  <a:gd name="T85" fmla="*/ 567 h 1588"/>
                  <a:gd name="T86" fmla="*/ 340 w 1701"/>
                  <a:gd name="T87" fmla="*/ 681 h 1588"/>
                  <a:gd name="T88" fmla="*/ 114 w 1701"/>
                  <a:gd name="T89" fmla="*/ 681 h 1588"/>
                  <a:gd name="T90" fmla="*/ 114 w 1701"/>
                  <a:gd name="T91" fmla="*/ 794 h 1588"/>
                  <a:gd name="T92" fmla="*/ 0 w 1701"/>
                  <a:gd name="T93" fmla="*/ 794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701" h="1588">
                    <a:moveTo>
                      <a:pt x="0" y="794"/>
                    </a:moveTo>
                    <a:lnTo>
                      <a:pt x="0" y="908"/>
                    </a:lnTo>
                    <a:lnTo>
                      <a:pt x="114" y="908"/>
                    </a:lnTo>
                    <a:lnTo>
                      <a:pt x="114" y="1021"/>
                    </a:lnTo>
                    <a:lnTo>
                      <a:pt x="227" y="1021"/>
                    </a:lnTo>
                    <a:lnTo>
                      <a:pt x="227" y="1134"/>
                    </a:lnTo>
                    <a:lnTo>
                      <a:pt x="340" y="1134"/>
                    </a:lnTo>
                    <a:lnTo>
                      <a:pt x="340" y="1248"/>
                    </a:lnTo>
                    <a:lnTo>
                      <a:pt x="454" y="1248"/>
                    </a:lnTo>
                    <a:lnTo>
                      <a:pt x="454" y="1475"/>
                    </a:lnTo>
                    <a:lnTo>
                      <a:pt x="681" y="1475"/>
                    </a:lnTo>
                    <a:lnTo>
                      <a:pt x="681" y="1361"/>
                    </a:lnTo>
                    <a:lnTo>
                      <a:pt x="907" y="1361"/>
                    </a:lnTo>
                    <a:lnTo>
                      <a:pt x="907" y="1475"/>
                    </a:lnTo>
                    <a:lnTo>
                      <a:pt x="1021" y="1475"/>
                    </a:lnTo>
                    <a:lnTo>
                      <a:pt x="1021" y="1361"/>
                    </a:lnTo>
                    <a:lnTo>
                      <a:pt x="1134" y="1361"/>
                    </a:lnTo>
                    <a:lnTo>
                      <a:pt x="1134" y="1475"/>
                    </a:lnTo>
                    <a:lnTo>
                      <a:pt x="1248" y="1475"/>
                    </a:lnTo>
                    <a:lnTo>
                      <a:pt x="1248" y="1588"/>
                    </a:lnTo>
                    <a:lnTo>
                      <a:pt x="1361" y="1588"/>
                    </a:lnTo>
                    <a:lnTo>
                      <a:pt x="1361" y="1475"/>
                    </a:lnTo>
                    <a:lnTo>
                      <a:pt x="1474" y="1475"/>
                    </a:lnTo>
                    <a:lnTo>
                      <a:pt x="1474" y="1134"/>
                    </a:lnTo>
                    <a:lnTo>
                      <a:pt x="1588" y="1134"/>
                    </a:lnTo>
                    <a:lnTo>
                      <a:pt x="1588" y="794"/>
                    </a:lnTo>
                    <a:lnTo>
                      <a:pt x="1701" y="794"/>
                    </a:lnTo>
                    <a:lnTo>
                      <a:pt x="1701" y="567"/>
                    </a:lnTo>
                    <a:lnTo>
                      <a:pt x="1588" y="567"/>
                    </a:lnTo>
                    <a:lnTo>
                      <a:pt x="1588" y="341"/>
                    </a:lnTo>
                    <a:lnTo>
                      <a:pt x="1701" y="341"/>
                    </a:lnTo>
                    <a:lnTo>
                      <a:pt x="1701" y="114"/>
                    </a:lnTo>
                    <a:lnTo>
                      <a:pt x="1588" y="114"/>
                    </a:lnTo>
                    <a:lnTo>
                      <a:pt x="1588" y="0"/>
                    </a:lnTo>
                    <a:lnTo>
                      <a:pt x="1248" y="0"/>
                    </a:lnTo>
                    <a:lnTo>
                      <a:pt x="1248" y="454"/>
                    </a:lnTo>
                    <a:lnTo>
                      <a:pt x="1134" y="454"/>
                    </a:lnTo>
                    <a:lnTo>
                      <a:pt x="1134" y="567"/>
                    </a:lnTo>
                    <a:lnTo>
                      <a:pt x="1248" y="567"/>
                    </a:lnTo>
                    <a:lnTo>
                      <a:pt x="1248" y="681"/>
                    </a:lnTo>
                    <a:lnTo>
                      <a:pt x="681" y="681"/>
                    </a:lnTo>
                    <a:lnTo>
                      <a:pt x="681" y="567"/>
                    </a:lnTo>
                    <a:lnTo>
                      <a:pt x="340" y="567"/>
                    </a:lnTo>
                    <a:lnTo>
                      <a:pt x="340" y="681"/>
                    </a:lnTo>
                    <a:lnTo>
                      <a:pt x="114" y="681"/>
                    </a:lnTo>
                    <a:lnTo>
                      <a:pt x="114" y="794"/>
                    </a:lnTo>
                    <a:lnTo>
                      <a:pt x="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0" name="Freeform 158"/>
              <p:cNvSpPr>
                <a:spLocks/>
              </p:cNvSpPr>
              <p:nvPr/>
            </p:nvSpPr>
            <p:spPr bwMode="auto">
              <a:xfrm>
                <a:off x="2104" y="2230"/>
                <a:ext cx="1474" cy="1134"/>
              </a:xfrm>
              <a:custGeom>
                <a:avLst/>
                <a:gdLst>
                  <a:gd name="T0" fmla="*/ 227 w 1474"/>
                  <a:gd name="T1" fmla="*/ 1134 h 1134"/>
                  <a:gd name="T2" fmla="*/ 227 w 1474"/>
                  <a:gd name="T3" fmla="*/ 794 h 1134"/>
                  <a:gd name="T4" fmla="*/ 114 w 1474"/>
                  <a:gd name="T5" fmla="*/ 794 h 1134"/>
                  <a:gd name="T6" fmla="*/ 114 w 1474"/>
                  <a:gd name="T7" fmla="*/ 681 h 1134"/>
                  <a:gd name="T8" fmla="*/ 0 w 1474"/>
                  <a:gd name="T9" fmla="*/ 681 h 1134"/>
                  <a:gd name="T10" fmla="*/ 0 w 1474"/>
                  <a:gd name="T11" fmla="*/ 454 h 1134"/>
                  <a:gd name="T12" fmla="*/ 114 w 1474"/>
                  <a:gd name="T13" fmla="*/ 454 h 1134"/>
                  <a:gd name="T14" fmla="*/ 114 w 1474"/>
                  <a:gd name="T15" fmla="*/ 0 h 1134"/>
                  <a:gd name="T16" fmla="*/ 340 w 1474"/>
                  <a:gd name="T17" fmla="*/ 0 h 1134"/>
                  <a:gd name="T18" fmla="*/ 340 w 1474"/>
                  <a:gd name="T19" fmla="*/ 114 h 1134"/>
                  <a:gd name="T20" fmla="*/ 454 w 1474"/>
                  <a:gd name="T21" fmla="*/ 114 h 1134"/>
                  <a:gd name="T22" fmla="*/ 454 w 1474"/>
                  <a:gd name="T23" fmla="*/ 0 h 1134"/>
                  <a:gd name="T24" fmla="*/ 567 w 1474"/>
                  <a:gd name="T25" fmla="*/ 0 h 1134"/>
                  <a:gd name="T26" fmla="*/ 567 w 1474"/>
                  <a:gd name="T27" fmla="*/ 114 h 1134"/>
                  <a:gd name="T28" fmla="*/ 681 w 1474"/>
                  <a:gd name="T29" fmla="*/ 114 h 1134"/>
                  <a:gd name="T30" fmla="*/ 681 w 1474"/>
                  <a:gd name="T31" fmla="*/ 227 h 1134"/>
                  <a:gd name="T32" fmla="*/ 794 w 1474"/>
                  <a:gd name="T33" fmla="*/ 227 h 1134"/>
                  <a:gd name="T34" fmla="*/ 794 w 1474"/>
                  <a:gd name="T35" fmla="*/ 114 h 1134"/>
                  <a:gd name="T36" fmla="*/ 1021 w 1474"/>
                  <a:gd name="T37" fmla="*/ 114 h 1134"/>
                  <a:gd name="T38" fmla="*/ 1021 w 1474"/>
                  <a:gd name="T39" fmla="*/ 227 h 1134"/>
                  <a:gd name="T40" fmla="*/ 1248 w 1474"/>
                  <a:gd name="T41" fmla="*/ 227 h 1134"/>
                  <a:gd name="T42" fmla="*/ 1248 w 1474"/>
                  <a:gd name="T43" fmla="*/ 340 h 1134"/>
                  <a:gd name="T44" fmla="*/ 1361 w 1474"/>
                  <a:gd name="T45" fmla="*/ 340 h 1134"/>
                  <a:gd name="T46" fmla="*/ 1361 w 1474"/>
                  <a:gd name="T47" fmla="*/ 454 h 1134"/>
                  <a:gd name="T48" fmla="*/ 1474 w 1474"/>
                  <a:gd name="T49" fmla="*/ 454 h 1134"/>
                  <a:gd name="T50" fmla="*/ 1474 w 1474"/>
                  <a:gd name="T51" fmla="*/ 567 h 1134"/>
                  <a:gd name="T52" fmla="*/ 1361 w 1474"/>
                  <a:gd name="T53" fmla="*/ 567 h 1134"/>
                  <a:gd name="T54" fmla="*/ 1361 w 1474"/>
                  <a:gd name="T55" fmla="*/ 681 h 1134"/>
                  <a:gd name="T56" fmla="*/ 1134 w 1474"/>
                  <a:gd name="T57" fmla="*/ 681 h 1134"/>
                  <a:gd name="T58" fmla="*/ 1134 w 1474"/>
                  <a:gd name="T59" fmla="*/ 567 h 1134"/>
                  <a:gd name="T60" fmla="*/ 1021 w 1474"/>
                  <a:gd name="T61" fmla="*/ 567 h 1134"/>
                  <a:gd name="T62" fmla="*/ 1021 w 1474"/>
                  <a:gd name="T63" fmla="*/ 454 h 1134"/>
                  <a:gd name="T64" fmla="*/ 794 w 1474"/>
                  <a:gd name="T65" fmla="*/ 454 h 1134"/>
                  <a:gd name="T66" fmla="*/ 794 w 1474"/>
                  <a:gd name="T67" fmla="*/ 567 h 1134"/>
                  <a:gd name="T68" fmla="*/ 681 w 1474"/>
                  <a:gd name="T69" fmla="*/ 567 h 1134"/>
                  <a:gd name="T70" fmla="*/ 681 w 1474"/>
                  <a:gd name="T71" fmla="*/ 681 h 1134"/>
                  <a:gd name="T72" fmla="*/ 567 w 1474"/>
                  <a:gd name="T73" fmla="*/ 681 h 1134"/>
                  <a:gd name="T74" fmla="*/ 567 w 1474"/>
                  <a:gd name="T75" fmla="*/ 794 h 1134"/>
                  <a:gd name="T76" fmla="*/ 454 w 1474"/>
                  <a:gd name="T77" fmla="*/ 794 h 1134"/>
                  <a:gd name="T78" fmla="*/ 454 w 1474"/>
                  <a:gd name="T79" fmla="*/ 1021 h 1134"/>
                  <a:gd name="T80" fmla="*/ 340 w 1474"/>
                  <a:gd name="T81" fmla="*/ 1021 h 1134"/>
                  <a:gd name="T82" fmla="*/ 340 w 1474"/>
                  <a:gd name="T83" fmla="*/ 1134 h 1134"/>
                  <a:gd name="T84" fmla="*/ 227 w 1474"/>
                  <a:gd name="T85" fmla="*/ 1134 h 1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474" h="1134">
                    <a:moveTo>
                      <a:pt x="227" y="1134"/>
                    </a:moveTo>
                    <a:lnTo>
                      <a:pt x="227" y="794"/>
                    </a:lnTo>
                    <a:lnTo>
                      <a:pt x="114" y="794"/>
                    </a:lnTo>
                    <a:lnTo>
                      <a:pt x="114" y="681"/>
                    </a:lnTo>
                    <a:lnTo>
                      <a:pt x="0" y="681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681" y="114"/>
                    </a:lnTo>
                    <a:lnTo>
                      <a:pt x="681" y="227"/>
                    </a:lnTo>
                    <a:lnTo>
                      <a:pt x="794" y="227"/>
                    </a:lnTo>
                    <a:lnTo>
                      <a:pt x="794" y="114"/>
                    </a:lnTo>
                    <a:lnTo>
                      <a:pt x="1021" y="114"/>
                    </a:lnTo>
                    <a:lnTo>
                      <a:pt x="1021" y="227"/>
                    </a:lnTo>
                    <a:lnTo>
                      <a:pt x="1248" y="227"/>
                    </a:lnTo>
                    <a:lnTo>
                      <a:pt x="1248" y="340"/>
                    </a:lnTo>
                    <a:lnTo>
                      <a:pt x="1361" y="340"/>
                    </a:lnTo>
                    <a:lnTo>
                      <a:pt x="1361" y="454"/>
                    </a:lnTo>
                    <a:lnTo>
                      <a:pt x="1474" y="454"/>
                    </a:lnTo>
                    <a:lnTo>
                      <a:pt x="1474" y="567"/>
                    </a:lnTo>
                    <a:lnTo>
                      <a:pt x="1361" y="567"/>
                    </a:lnTo>
                    <a:lnTo>
                      <a:pt x="1361" y="681"/>
                    </a:lnTo>
                    <a:lnTo>
                      <a:pt x="1134" y="681"/>
                    </a:lnTo>
                    <a:lnTo>
                      <a:pt x="1134" y="567"/>
                    </a:lnTo>
                    <a:lnTo>
                      <a:pt x="1021" y="567"/>
                    </a:lnTo>
                    <a:lnTo>
                      <a:pt x="1021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681" y="567"/>
                    </a:lnTo>
                    <a:lnTo>
                      <a:pt x="681" y="681"/>
                    </a:lnTo>
                    <a:lnTo>
                      <a:pt x="567" y="681"/>
                    </a:lnTo>
                    <a:lnTo>
                      <a:pt x="567" y="794"/>
                    </a:lnTo>
                    <a:lnTo>
                      <a:pt x="454" y="794"/>
                    </a:lnTo>
                    <a:lnTo>
                      <a:pt x="454" y="1021"/>
                    </a:lnTo>
                    <a:lnTo>
                      <a:pt x="340" y="1021"/>
                    </a:lnTo>
                    <a:lnTo>
                      <a:pt x="340" y="1134"/>
                    </a:lnTo>
                    <a:lnTo>
                      <a:pt x="227" y="113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1" name="Freeform 159"/>
              <p:cNvSpPr>
                <a:spLocks/>
              </p:cNvSpPr>
              <p:nvPr/>
            </p:nvSpPr>
            <p:spPr bwMode="auto">
              <a:xfrm>
                <a:off x="2444" y="2684"/>
                <a:ext cx="1021" cy="1361"/>
              </a:xfrm>
              <a:custGeom>
                <a:avLst/>
                <a:gdLst>
                  <a:gd name="T0" fmla="*/ 0 w 1021"/>
                  <a:gd name="T1" fmla="*/ 680 h 1361"/>
                  <a:gd name="T2" fmla="*/ 0 w 1021"/>
                  <a:gd name="T3" fmla="*/ 567 h 1361"/>
                  <a:gd name="T4" fmla="*/ 114 w 1021"/>
                  <a:gd name="T5" fmla="*/ 567 h 1361"/>
                  <a:gd name="T6" fmla="*/ 114 w 1021"/>
                  <a:gd name="T7" fmla="*/ 340 h 1361"/>
                  <a:gd name="T8" fmla="*/ 227 w 1021"/>
                  <a:gd name="T9" fmla="*/ 340 h 1361"/>
                  <a:gd name="T10" fmla="*/ 227 w 1021"/>
                  <a:gd name="T11" fmla="*/ 227 h 1361"/>
                  <a:gd name="T12" fmla="*/ 341 w 1021"/>
                  <a:gd name="T13" fmla="*/ 227 h 1361"/>
                  <a:gd name="T14" fmla="*/ 341 w 1021"/>
                  <a:gd name="T15" fmla="*/ 113 h 1361"/>
                  <a:gd name="T16" fmla="*/ 454 w 1021"/>
                  <a:gd name="T17" fmla="*/ 113 h 1361"/>
                  <a:gd name="T18" fmla="*/ 454 w 1021"/>
                  <a:gd name="T19" fmla="*/ 0 h 1361"/>
                  <a:gd name="T20" fmla="*/ 681 w 1021"/>
                  <a:gd name="T21" fmla="*/ 0 h 1361"/>
                  <a:gd name="T22" fmla="*/ 681 w 1021"/>
                  <a:gd name="T23" fmla="*/ 113 h 1361"/>
                  <a:gd name="T24" fmla="*/ 794 w 1021"/>
                  <a:gd name="T25" fmla="*/ 113 h 1361"/>
                  <a:gd name="T26" fmla="*/ 794 w 1021"/>
                  <a:gd name="T27" fmla="*/ 227 h 1361"/>
                  <a:gd name="T28" fmla="*/ 908 w 1021"/>
                  <a:gd name="T29" fmla="*/ 227 h 1361"/>
                  <a:gd name="T30" fmla="*/ 908 w 1021"/>
                  <a:gd name="T31" fmla="*/ 340 h 1361"/>
                  <a:gd name="T32" fmla="*/ 794 w 1021"/>
                  <a:gd name="T33" fmla="*/ 340 h 1361"/>
                  <a:gd name="T34" fmla="*/ 794 w 1021"/>
                  <a:gd name="T35" fmla="*/ 567 h 1361"/>
                  <a:gd name="T36" fmla="*/ 908 w 1021"/>
                  <a:gd name="T37" fmla="*/ 567 h 1361"/>
                  <a:gd name="T38" fmla="*/ 908 w 1021"/>
                  <a:gd name="T39" fmla="*/ 680 h 1361"/>
                  <a:gd name="T40" fmla="*/ 1021 w 1021"/>
                  <a:gd name="T41" fmla="*/ 680 h 1361"/>
                  <a:gd name="T42" fmla="*/ 1021 w 1021"/>
                  <a:gd name="T43" fmla="*/ 794 h 1361"/>
                  <a:gd name="T44" fmla="*/ 908 w 1021"/>
                  <a:gd name="T45" fmla="*/ 794 h 1361"/>
                  <a:gd name="T46" fmla="*/ 908 w 1021"/>
                  <a:gd name="T47" fmla="*/ 907 h 1361"/>
                  <a:gd name="T48" fmla="*/ 681 w 1021"/>
                  <a:gd name="T49" fmla="*/ 907 h 1361"/>
                  <a:gd name="T50" fmla="*/ 681 w 1021"/>
                  <a:gd name="T51" fmla="*/ 1134 h 1361"/>
                  <a:gd name="T52" fmla="*/ 567 w 1021"/>
                  <a:gd name="T53" fmla="*/ 1134 h 1361"/>
                  <a:gd name="T54" fmla="*/ 567 w 1021"/>
                  <a:gd name="T55" fmla="*/ 1247 h 1361"/>
                  <a:gd name="T56" fmla="*/ 454 w 1021"/>
                  <a:gd name="T57" fmla="*/ 1247 h 1361"/>
                  <a:gd name="T58" fmla="*/ 454 w 1021"/>
                  <a:gd name="T59" fmla="*/ 1361 h 1361"/>
                  <a:gd name="T60" fmla="*/ 341 w 1021"/>
                  <a:gd name="T61" fmla="*/ 1361 h 1361"/>
                  <a:gd name="T62" fmla="*/ 341 w 1021"/>
                  <a:gd name="T63" fmla="*/ 1134 h 1361"/>
                  <a:gd name="T64" fmla="*/ 227 w 1021"/>
                  <a:gd name="T65" fmla="*/ 1134 h 1361"/>
                  <a:gd name="T66" fmla="*/ 227 w 1021"/>
                  <a:gd name="T67" fmla="*/ 907 h 1361"/>
                  <a:gd name="T68" fmla="*/ 114 w 1021"/>
                  <a:gd name="T69" fmla="*/ 907 h 1361"/>
                  <a:gd name="T70" fmla="*/ 114 w 1021"/>
                  <a:gd name="T71" fmla="*/ 794 h 1361"/>
                  <a:gd name="T72" fmla="*/ 0 w 1021"/>
                  <a:gd name="T73" fmla="*/ 794 h 1361"/>
                  <a:gd name="T74" fmla="*/ 0 w 1021"/>
                  <a:gd name="T75" fmla="*/ 68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021" h="1361">
                    <a:moveTo>
                      <a:pt x="0" y="680"/>
                    </a:move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681" y="0"/>
                    </a:lnTo>
                    <a:lnTo>
                      <a:pt x="681" y="113"/>
                    </a:lnTo>
                    <a:lnTo>
                      <a:pt x="794" y="113"/>
                    </a:lnTo>
                    <a:lnTo>
                      <a:pt x="794" y="227"/>
                    </a:lnTo>
                    <a:lnTo>
                      <a:pt x="908" y="227"/>
                    </a:lnTo>
                    <a:lnTo>
                      <a:pt x="908" y="340"/>
                    </a:lnTo>
                    <a:lnTo>
                      <a:pt x="794" y="340"/>
                    </a:lnTo>
                    <a:lnTo>
                      <a:pt x="794" y="567"/>
                    </a:lnTo>
                    <a:lnTo>
                      <a:pt x="908" y="567"/>
                    </a:lnTo>
                    <a:lnTo>
                      <a:pt x="908" y="680"/>
                    </a:lnTo>
                    <a:lnTo>
                      <a:pt x="1021" y="680"/>
                    </a:lnTo>
                    <a:lnTo>
                      <a:pt x="1021" y="794"/>
                    </a:lnTo>
                    <a:lnTo>
                      <a:pt x="908" y="794"/>
                    </a:lnTo>
                    <a:lnTo>
                      <a:pt x="908" y="907"/>
                    </a:lnTo>
                    <a:lnTo>
                      <a:pt x="681" y="907"/>
                    </a:lnTo>
                    <a:lnTo>
                      <a:pt x="681" y="1134"/>
                    </a:lnTo>
                    <a:lnTo>
                      <a:pt x="567" y="1134"/>
                    </a:lnTo>
                    <a:lnTo>
                      <a:pt x="567" y="1247"/>
                    </a:lnTo>
                    <a:lnTo>
                      <a:pt x="454" y="1247"/>
                    </a:lnTo>
                    <a:lnTo>
                      <a:pt x="454" y="1361"/>
                    </a:lnTo>
                    <a:lnTo>
                      <a:pt x="341" y="1361"/>
                    </a:lnTo>
                    <a:lnTo>
                      <a:pt x="341" y="1134"/>
                    </a:lnTo>
                    <a:lnTo>
                      <a:pt x="227" y="1134"/>
                    </a:lnTo>
                    <a:lnTo>
                      <a:pt x="227" y="907"/>
                    </a:lnTo>
                    <a:lnTo>
                      <a:pt x="114" y="907"/>
                    </a:lnTo>
                    <a:lnTo>
                      <a:pt x="114" y="794"/>
                    </a:lnTo>
                    <a:lnTo>
                      <a:pt x="0" y="794"/>
                    </a:lnTo>
                    <a:lnTo>
                      <a:pt x="0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72" name="Freeform 160"/>
              <p:cNvSpPr>
                <a:spLocks/>
              </p:cNvSpPr>
              <p:nvPr/>
            </p:nvSpPr>
            <p:spPr bwMode="auto">
              <a:xfrm>
                <a:off x="3125" y="2570"/>
                <a:ext cx="1361" cy="1248"/>
              </a:xfrm>
              <a:custGeom>
                <a:avLst/>
                <a:gdLst>
                  <a:gd name="T0" fmla="*/ 340 w 1361"/>
                  <a:gd name="T1" fmla="*/ 0 h 1248"/>
                  <a:gd name="T2" fmla="*/ 340 w 1361"/>
                  <a:gd name="T3" fmla="*/ 114 h 1248"/>
                  <a:gd name="T4" fmla="*/ 453 w 1361"/>
                  <a:gd name="T5" fmla="*/ 114 h 1248"/>
                  <a:gd name="T6" fmla="*/ 453 w 1361"/>
                  <a:gd name="T7" fmla="*/ 227 h 1248"/>
                  <a:gd name="T8" fmla="*/ 340 w 1361"/>
                  <a:gd name="T9" fmla="*/ 227 h 1248"/>
                  <a:gd name="T10" fmla="*/ 340 w 1361"/>
                  <a:gd name="T11" fmla="*/ 341 h 1248"/>
                  <a:gd name="T12" fmla="*/ 227 w 1361"/>
                  <a:gd name="T13" fmla="*/ 341 h 1248"/>
                  <a:gd name="T14" fmla="*/ 227 w 1361"/>
                  <a:gd name="T15" fmla="*/ 454 h 1248"/>
                  <a:gd name="T16" fmla="*/ 113 w 1361"/>
                  <a:gd name="T17" fmla="*/ 454 h 1248"/>
                  <a:gd name="T18" fmla="*/ 113 w 1361"/>
                  <a:gd name="T19" fmla="*/ 681 h 1248"/>
                  <a:gd name="T20" fmla="*/ 227 w 1361"/>
                  <a:gd name="T21" fmla="*/ 681 h 1248"/>
                  <a:gd name="T22" fmla="*/ 227 w 1361"/>
                  <a:gd name="T23" fmla="*/ 794 h 1248"/>
                  <a:gd name="T24" fmla="*/ 340 w 1361"/>
                  <a:gd name="T25" fmla="*/ 794 h 1248"/>
                  <a:gd name="T26" fmla="*/ 340 w 1361"/>
                  <a:gd name="T27" fmla="*/ 908 h 1248"/>
                  <a:gd name="T28" fmla="*/ 227 w 1361"/>
                  <a:gd name="T29" fmla="*/ 908 h 1248"/>
                  <a:gd name="T30" fmla="*/ 227 w 1361"/>
                  <a:gd name="T31" fmla="*/ 1021 h 1248"/>
                  <a:gd name="T32" fmla="*/ 0 w 1361"/>
                  <a:gd name="T33" fmla="*/ 1021 h 1248"/>
                  <a:gd name="T34" fmla="*/ 0 w 1361"/>
                  <a:gd name="T35" fmla="*/ 1134 h 1248"/>
                  <a:gd name="T36" fmla="*/ 227 w 1361"/>
                  <a:gd name="T37" fmla="*/ 1134 h 1248"/>
                  <a:gd name="T38" fmla="*/ 227 w 1361"/>
                  <a:gd name="T39" fmla="*/ 1248 h 1248"/>
                  <a:gd name="T40" fmla="*/ 567 w 1361"/>
                  <a:gd name="T41" fmla="*/ 1248 h 1248"/>
                  <a:gd name="T42" fmla="*/ 567 w 1361"/>
                  <a:gd name="T43" fmla="*/ 1021 h 1248"/>
                  <a:gd name="T44" fmla="*/ 1020 w 1361"/>
                  <a:gd name="T45" fmla="*/ 1021 h 1248"/>
                  <a:gd name="T46" fmla="*/ 1020 w 1361"/>
                  <a:gd name="T47" fmla="*/ 908 h 1248"/>
                  <a:gd name="T48" fmla="*/ 1247 w 1361"/>
                  <a:gd name="T49" fmla="*/ 908 h 1248"/>
                  <a:gd name="T50" fmla="*/ 1247 w 1361"/>
                  <a:gd name="T51" fmla="*/ 794 h 1248"/>
                  <a:gd name="T52" fmla="*/ 1361 w 1361"/>
                  <a:gd name="T53" fmla="*/ 794 h 1248"/>
                  <a:gd name="T54" fmla="*/ 1361 w 1361"/>
                  <a:gd name="T55" fmla="*/ 454 h 1248"/>
                  <a:gd name="T56" fmla="*/ 1247 w 1361"/>
                  <a:gd name="T57" fmla="*/ 454 h 1248"/>
                  <a:gd name="T58" fmla="*/ 1247 w 1361"/>
                  <a:gd name="T59" fmla="*/ 567 h 1248"/>
                  <a:gd name="T60" fmla="*/ 1020 w 1361"/>
                  <a:gd name="T61" fmla="*/ 567 h 1248"/>
                  <a:gd name="T62" fmla="*/ 1020 w 1361"/>
                  <a:gd name="T63" fmla="*/ 454 h 1248"/>
                  <a:gd name="T64" fmla="*/ 794 w 1361"/>
                  <a:gd name="T65" fmla="*/ 454 h 1248"/>
                  <a:gd name="T66" fmla="*/ 794 w 1361"/>
                  <a:gd name="T67" fmla="*/ 567 h 1248"/>
                  <a:gd name="T68" fmla="*/ 567 w 1361"/>
                  <a:gd name="T69" fmla="*/ 567 h 1248"/>
                  <a:gd name="T70" fmla="*/ 567 w 1361"/>
                  <a:gd name="T71" fmla="*/ 341 h 1248"/>
                  <a:gd name="T72" fmla="*/ 680 w 1361"/>
                  <a:gd name="T73" fmla="*/ 341 h 1248"/>
                  <a:gd name="T74" fmla="*/ 680 w 1361"/>
                  <a:gd name="T75" fmla="*/ 227 h 1248"/>
                  <a:gd name="T76" fmla="*/ 794 w 1361"/>
                  <a:gd name="T77" fmla="*/ 227 h 1248"/>
                  <a:gd name="T78" fmla="*/ 794 w 1361"/>
                  <a:gd name="T79" fmla="*/ 0 h 1248"/>
                  <a:gd name="T80" fmla="*/ 340 w 1361"/>
                  <a:gd name="T81" fmla="*/ 0 h 1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61" h="1248">
                    <a:moveTo>
                      <a:pt x="340" y="0"/>
                    </a:moveTo>
                    <a:lnTo>
                      <a:pt x="340" y="114"/>
                    </a:lnTo>
                    <a:lnTo>
                      <a:pt x="453" y="114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341"/>
                    </a:lnTo>
                    <a:lnTo>
                      <a:pt x="227" y="341"/>
                    </a:lnTo>
                    <a:lnTo>
                      <a:pt x="227" y="454"/>
                    </a:lnTo>
                    <a:lnTo>
                      <a:pt x="113" y="454"/>
                    </a:lnTo>
                    <a:lnTo>
                      <a:pt x="113" y="681"/>
                    </a:lnTo>
                    <a:lnTo>
                      <a:pt x="227" y="681"/>
                    </a:lnTo>
                    <a:lnTo>
                      <a:pt x="227" y="794"/>
                    </a:lnTo>
                    <a:lnTo>
                      <a:pt x="340" y="794"/>
                    </a:lnTo>
                    <a:lnTo>
                      <a:pt x="340" y="908"/>
                    </a:lnTo>
                    <a:lnTo>
                      <a:pt x="227" y="908"/>
                    </a:lnTo>
                    <a:lnTo>
                      <a:pt x="227" y="1021"/>
                    </a:lnTo>
                    <a:lnTo>
                      <a:pt x="0" y="1021"/>
                    </a:lnTo>
                    <a:lnTo>
                      <a:pt x="0" y="1134"/>
                    </a:lnTo>
                    <a:lnTo>
                      <a:pt x="227" y="1134"/>
                    </a:lnTo>
                    <a:lnTo>
                      <a:pt x="227" y="1248"/>
                    </a:lnTo>
                    <a:lnTo>
                      <a:pt x="567" y="1248"/>
                    </a:lnTo>
                    <a:lnTo>
                      <a:pt x="567" y="1021"/>
                    </a:lnTo>
                    <a:lnTo>
                      <a:pt x="1020" y="1021"/>
                    </a:lnTo>
                    <a:lnTo>
                      <a:pt x="1020" y="908"/>
                    </a:lnTo>
                    <a:lnTo>
                      <a:pt x="1247" y="908"/>
                    </a:lnTo>
                    <a:lnTo>
                      <a:pt x="1247" y="794"/>
                    </a:lnTo>
                    <a:lnTo>
                      <a:pt x="1361" y="794"/>
                    </a:lnTo>
                    <a:lnTo>
                      <a:pt x="1361" y="454"/>
                    </a:lnTo>
                    <a:lnTo>
                      <a:pt x="1247" y="454"/>
                    </a:lnTo>
                    <a:lnTo>
                      <a:pt x="1247" y="567"/>
                    </a:lnTo>
                    <a:lnTo>
                      <a:pt x="1020" y="567"/>
                    </a:lnTo>
                    <a:lnTo>
                      <a:pt x="1020" y="454"/>
                    </a:lnTo>
                    <a:lnTo>
                      <a:pt x="794" y="454"/>
                    </a:lnTo>
                    <a:lnTo>
                      <a:pt x="794" y="567"/>
                    </a:lnTo>
                    <a:lnTo>
                      <a:pt x="567" y="567"/>
                    </a:lnTo>
                    <a:lnTo>
                      <a:pt x="567" y="341"/>
                    </a:lnTo>
                    <a:lnTo>
                      <a:pt x="680" y="341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39" name="グループ化 38"/>
            <p:cNvGrpSpPr/>
            <p:nvPr/>
          </p:nvGrpSpPr>
          <p:grpSpPr>
            <a:xfrm>
              <a:off x="2266376" y="251850"/>
              <a:ext cx="7849414" cy="7873669"/>
              <a:chOff x="2266376" y="251850"/>
              <a:chExt cx="7849414" cy="7873669"/>
            </a:xfrm>
          </p:grpSpPr>
          <p:sp>
            <p:nvSpPr>
              <p:cNvPr id="40" name="正方形/長方形 39"/>
              <p:cNvSpPr/>
              <p:nvPr/>
            </p:nvSpPr>
            <p:spPr>
              <a:xfrm>
                <a:off x="7588243" y="51609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大分市</a:t>
                </a:r>
              </a:p>
            </p:txBody>
          </p:sp>
          <p:sp>
            <p:nvSpPr>
              <p:cNvPr id="41" name="正方形/長方形 40"/>
              <p:cNvSpPr/>
              <p:nvPr/>
            </p:nvSpPr>
            <p:spPr>
              <a:xfrm>
                <a:off x="3940771" y="40205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玖珠町</a:t>
                </a: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4312026" y="51643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九重町</a:t>
                </a:r>
              </a:p>
            </p:txBody>
          </p:sp>
          <p:sp>
            <p:nvSpPr>
              <p:cNvPr id="43" name="正方形/長方形 42"/>
              <p:cNvSpPr/>
              <p:nvPr/>
            </p:nvSpPr>
            <p:spPr>
              <a:xfrm>
                <a:off x="6698676" y="353394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日出町</a:t>
                </a:r>
              </a:p>
            </p:txBody>
          </p:sp>
          <p:sp>
            <p:nvSpPr>
              <p:cNvPr id="44" name="正方形/長方形 43"/>
              <p:cNvSpPr/>
              <p:nvPr/>
            </p:nvSpPr>
            <p:spPr>
              <a:xfrm>
                <a:off x="8136094" y="2518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姫島村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7798539" y="182721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国東市</a:t>
                </a: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6473835" y="7100193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豊後大野市</a:t>
                </a:r>
              </a:p>
            </p:txBody>
          </p:sp>
          <p:sp>
            <p:nvSpPr>
              <p:cNvPr id="47" name="正方形/長方形 46"/>
              <p:cNvSpPr/>
              <p:nvPr/>
            </p:nvSpPr>
            <p:spPr>
              <a:xfrm>
                <a:off x="5680076" y="507702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由布市</a:t>
                </a:r>
              </a:p>
            </p:txBody>
          </p:sp>
          <p:sp>
            <p:nvSpPr>
              <p:cNvPr id="48" name="正方形/長方形 47"/>
              <p:cNvSpPr/>
              <p:nvPr/>
            </p:nvSpPr>
            <p:spPr>
              <a:xfrm>
                <a:off x="5388415" y="28500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宇佐市</a:t>
                </a: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6796088" y="27345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杵築市</a:t>
                </a:r>
              </a:p>
            </p:txBody>
          </p:sp>
          <p:sp>
            <p:nvSpPr>
              <p:cNvPr id="50" name="正方形/長方形 49"/>
              <p:cNvSpPr/>
              <p:nvPr/>
            </p:nvSpPr>
            <p:spPr>
              <a:xfrm>
                <a:off x="6326779" y="1609030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豊後高田市</a:t>
                </a: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5114022" y="69390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竹田市</a:t>
                </a:r>
              </a:p>
            </p:txBody>
          </p:sp>
          <p:sp>
            <p:nvSpPr>
              <p:cNvPr id="52" name="正方形/長方形 51"/>
              <p:cNvSpPr/>
              <p:nvPr/>
            </p:nvSpPr>
            <p:spPr>
              <a:xfrm>
                <a:off x="9187331" y="62215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津久見市</a:t>
                </a:r>
              </a:p>
            </p:txBody>
          </p:sp>
          <p:sp>
            <p:nvSpPr>
              <p:cNvPr id="53" name="正方形/長方形 52"/>
              <p:cNvSpPr/>
              <p:nvPr/>
            </p:nvSpPr>
            <p:spPr>
              <a:xfrm>
                <a:off x="8268140" y="63539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臼杵市</a:t>
                </a: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8597901" y="78177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佐伯市</a:t>
                </a:r>
              </a:p>
            </p:txBody>
          </p:sp>
          <p:sp>
            <p:nvSpPr>
              <p:cNvPr id="55" name="正方形/長方形 54"/>
              <p:cNvSpPr/>
              <p:nvPr/>
            </p:nvSpPr>
            <p:spPr>
              <a:xfrm>
                <a:off x="2266376" y="457517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日田市</a:t>
                </a:r>
              </a:p>
            </p:txBody>
          </p:sp>
          <p:sp>
            <p:nvSpPr>
              <p:cNvPr id="56" name="正方形/長方形 55"/>
              <p:cNvSpPr/>
              <p:nvPr/>
            </p:nvSpPr>
            <p:spPr>
              <a:xfrm>
                <a:off x="3569515" y="270809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中津市</a:t>
                </a:r>
              </a:p>
            </p:txBody>
          </p:sp>
          <p:sp>
            <p:nvSpPr>
              <p:cNvPr id="57" name="正方形/長方形 56"/>
              <p:cNvSpPr/>
              <p:nvPr/>
            </p:nvSpPr>
            <p:spPr>
              <a:xfrm>
                <a:off x="6228776" y="428634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zh-TW" altLang="en-US" sz="1400" b="1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別府市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" name="Group 953"/>
          <p:cNvGrpSpPr>
            <a:grpSpLocks/>
          </p:cNvGrpSpPr>
          <p:nvPr/>
        </p:nvGrpSpPr>
        <p:grpSpPr bwMode="auto">
          <a:xfrm>
            <a:off x="2691127" y="336661"/>
            <a:ext cx="5128757" cy="4889819"/>
            <a:chOff x="1083" y="132"/>
            <a:chExt cx="6096" cy="5812"/>
          </a:xfrm>
        </p:grpSpPr>
        <p:sp>
          <p:nvSpPr>
            <p:cNvPr id="74" name="Freeform 919"/>
            <p:cNvSpPr>
              <a:spLocks/>
            </p:cNvSpPr>
            <p:nvPr/>
          </p:nvSpPr>
          <p:spPr bwMode="auto">
            <a:xfrm>
              <a:off x="1083" y="1777"/>
              <a:ext cx="1274" cy="2523"/>
            </a:xfrm>
            <a:custGeom>
              <a:avLst/>
              <a:gdLst>
                <a:gd name="T0" fmla="*/ 822 w 1275"/>
                <a:gd name="T1" fmla="*/ 2494 h 2523"/>
                <a:gd name="T2" fmla="*/ 907 w 1275"/>
                <a:gd name="T3" fmla="*/ 2296 h 2523"/>
                <a:gd name="T4" fmla="*/ 964 w 1275"/>
                <a:gd name="T5" fmla="*/ 2126 h 2523"/>
                <a:gd name="T6" fmla="*/ 822 w 1275"/>
                <a:gd name="T7" fmla="*/ 1899 h 2523"/>
                <a:gd name="T8" fmla="*/ 793 w 1275"/>
                <a:gd name="T9" fmla="*/ 1587 h 2523"/>
                <a:gd name="T10" fmla="*/ 1020 w 1275"/>
                <a:gd name="T11" fmla="*/ 1587 h 2523"/>
                <a:gd name="T12" fmla="*/ 1134 w 1275"/>
                <a:gd name="T13" fmla="*/ 1530 h 2523"/>
                <a:gd name="T14" fmla="*/ 1275 w 1275"/>
                <a:gd name="T15" fmla="*/ 1417 h 2523"/>
                <a:gd name="T16" fmla="*/ 1275 w 1275"/>
                <a:gd name="T17" fmla="*/ 1247 h 2523"/>
                <a:gd name="T18" fmla="*/ 1162 w 1275"/>
                <a:gd name="T19" fmla="*/ 1105 h 2523"/>
                <a:gd name="T20" fmla="*/ 992 w 1275"/>
                <a:gd name="T21" fmla="*/ 1105 h 2523"/>
                <a:gd name="T22" fmla="*/ 1020 w 1275"/>
                <a:gd name="T23" fmla="*/ 964 h 2523"/>
                <a:gd name="T24" fmla="*/ 1077 w 1275"/>
                <a:gd name="T25" fmla="*/ 850 h 2523"/>
                <a:gd name="T26" fmla="*/ 1190 w 1275"/>
                <a:gd name="T27" fmla="*/ 822 h 2523"/>
                <a:gd name="T28" fmla="*/ 1190 w 1275"/>
                <a:gd name="T29" fmla="*/ 737 h 2523"/>
                <a:gd name="T30" fmla="*/ 1105 w 1275"/>
                <a:gd name="T31" fmla="*/ 708 h 2523"/>
                <a:gd name="T32" fmla="*/ 1105 w 1275"/>
                <a:gd name="T33" fmla="*/ 567 h 2523"/>
                <a:gd name="T34" fmla="*/ 935 w 1275"/>
                <a:gd name="T35" fmla="*/ 482 h 2523"/>
                <a:gd name="T36" fmla="*/ 878 w 1275"/>
                <a:gd name="T37" fmla="*/ 397 h 2523"/>
                <a:gd name="T38" fmla="*/ 680 w 1275"/>
                <a:gd name="T39" fmla="*/ 170 h 2523"/>
                <a:gd name="T40" fmla="*/ 567 w 1275"/>
                <a:gd name="T41" fmla="*/ 85 h 2523"/>
                <a:gd name="T42" fmla="*/ 340 w 1275"/>
                <a:gd name="T43" fmla="*/ 56 h 2523"/>
                <a:gd name="T44" fmla="*/ 311 w 1275"/>
                <a:gd name="T45" fmla="*/ 283 h 2523"/>
                <a:gd name="T46" fmla="*/ 283 w 1275"/>
                <a:gd name="T47" fmla="*/ 453 h 2523"/>
                <a:gd name="T48" fmla="*/ 141 w 1275"/>
                <a:gd name="T49" fmla="*/ 595 h 2523"/>
                <a:gd name="T50" fmla="*/ 56 w 1275"/>
                <a:gd name="T51" fmla="*/ 708 h 2523"/>
                <a:gd name="T52" fmla="*/ 198 w 1275"/>
                <a:gd name="T53" fmla="*/ 964 h 2523"/>
                <a:gd name="T54" fmla="*/ 141 w 1275"/>
                <a:gd name="T55" fmla="*/ 1077 h 2523"/>
                <a:gd name="T56" fmla="*/ 141 w 1275"/>
                <a:gd name="T57" fmla="*/ 1134 h 2523"/>
                <a:gd name="T58" fmla="*/ 0 w 1275"/>
                <a:gd name="T59" fmla="*/ 1219 h 2523"/>
                <a:gd name="T60" fmla="*/ 170 w 1275"/>
                <a:gd name="T61" fmla="*/ 1332 h 2523"/>
                <a:gd name="T62" fmla="*/ 141 w 1275"/>
                <a:gd name="T63" fmla="*/ 1530 h 2523"/>
                <a:gd name="T64" fmla="*/ 311 w 1275"/>
                <a:gd name="T65" fmla="*/ 1616 h 2523"/>
                <a:gd name="T66" fmla="*/ 255 w 1275"/>
                <a:gd name="T67" fmla="*/ 1757 h 2523"/>
                <a:gd name="T68" fmla="*/ 170 w 1275"/>
                <a:gd name="T69" fmla="*/ 1984 h 2523"/>
                <a:gd name="T70" fmla="*/ 85 w 1275"/>
                <a:gd name="T71" fmla="*/ 2126 h 2523"/>
                <a:gd name="T72" fmla="*/ 311 w 1275"/>
                <a:gd name="T73" fmla="*/ 2183 h 2523"/>
                <a:gd name="T74" fmla="*/ 425 w 1275"/>
                <a:gd name="T75" fmla="*/ 2296 h 2523"/>
                <a:gd name="T76" fmla="*/ 567 w 1275"/>
                <a:gd name="T77" fmla="*/ 2353 h 2523"/>
                <a:gd name="T78" fmla="*/ 680 w 1275"/>
                <a:gd name="T79" fmla="*/ 2523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75" h="2523">
                  <a:moveTo>
                    <a:pt x="680" y="2523"/>
                  </a:moveTo>
                  <a:lnTo>
                    <a:pt x="822" y="2494"/>
                  </a:lnTo>
                  <a:lnTo>
                    <a:pt x="935" y="2353"/>
                  </a:lnTo>
                  <a:lnTo>
                    <a:pt x="907" y="2296"/>
                  </a:lnTo>
                  <a:lnTo>
                    <a:pt x="878" y="2239"/>
                  </a:lnTo>
                  <a:lnTo>
                    <a:pt x="964" y="2126"/>
                  </a:lnTo>
                  <a:lnTo>
                    <a:pt x="793" y="1956"/>
                  </a:lnTo>
                  <a:lnTo>
                    <a:pt x="822" y="1899"/>
                  </a:lnTo>
                  <a:lnTo>
                    <a:pt x="737" y="1814"/>
                  </a:lnTo>
                  <a:lnTo>
                    <a:pt x="793" y="1587"/>
                  </a:lnTo>
                  <a:lnTo>
                    <a:pt x="850" y="1644"/>
                  </a:lnTo>
                  <a:lnTo>
                    <a:pt x="1020" y="1587"/>
                  </a:lnTo>
                  <a:lnTo>
                    <a:pt x="1020" y="1530"/>
                  </a:lnTo>
                  <a:lnTo>
                    <a:pt x="1134" y="1530"/>
                  </a:lnTo>
                  <a:lnTo>
                    <a:pt x="1219" y="1559"/>
                  </a:lnTo>
                  <a:lnTo>
                    <a:pt x="1275" y="1417"/>
                  </a:lnTo>
                  <a:lnTo>
                    <a:pt x="1247" y="1332"/>
                  </a:lnTo>
                  <a:lnTo>
                    <a:pt x="1275" y="1247"/>
                  </a:lnTo>
                  <a:lnTo>
                    <a:pt x="1190" y="1219"/>
                  </a:lnTo>
                  <a:lnTo>
                    <a:pt x="1162" y="1105"/>
                  </a:lnTo>
                  <a:lnTo>
                    <a:pt x="1049" y="1162"/>
                  </a:lnTo>
                  <a:lnTo>
                    <a:pt x="992" y="1105"/>
                  </a:lnTo>
                  <a:lnTo>
                    <a:pt x="1049" y="1077"/>
                  </a:lnTo>
                  <a:lnTo>
                    <a:pt x="1020" y="964"/>
                  </a:lnTo>
                  <a:lnTo>
                    <a:pt x="1105" y="907"/>
                  </a:lnTo>
                  <a:lnTo>
                    <a:pt x="1077" y="850"/>
                  </a:lnTo>
                  <a:lnTo>
                    <a:pt x="1134" y="793"/>
                  </a:lnTo>
                  <a:lnTo>
                    <a:pt x="1190" y="822"/>
                  </a:lnTo>
                  <a:lnTo>
                    <a:pt x="1219" y="765"/>
                  </a:lnTo>
                  <a:lnTo>
                    <a:pt x="1190" y="737"/>
                  </a:lnTo>
                  <a:lnTo>
                    <a:pt x="1219" y="708"/>
                  </a:lnTo>
                  <a:lnTo>
                    <a:pt x="1105" y="708"/>
                  </a:lnTo>
                  <a:lnTo>
                    <a:pt x="1162" y="595"/>
                  </a:lnTo>
                  <a:lnTo>
                    <a:pt x="1105" y="567"/>
                  </a:lnTo>
                  <a:lnTo>
                    <a:pt x="964" y="567"/>
                  </a:lnTo>
                  <a:lnTo>
                    <a:pt x="935" y="482"/>
                  </a:lnTo>
                  <a:lnTo>
                    <a:pt x="878" y="453"/>
                  </a:lnTo>
                  <a:lnTo>
                    <a:pt x="878" y="397"/>
                  </a:lnTo>
                  <a:lnTo>
                    <a:pt x="765" y="311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482" y="0"/>
                  </a:lnTo>
                  <a:lnTo>
                    <a:pt x="340" y="56"/>
                  </a:lnTo>
                  <a:lnTo>
                    <a:pt x="311" y="198"/>
                  </a:lnTo>
                  <a:lnTo>
                    <a:pt x="311" y="283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198" y="482"/>
                  </a:lnTo>
                  <a:lnTo>
                    <a:pt x="141" y="595"/>
                  </a:lnTo>
                  <a:lnTo>
                    <a:pt x="85" y="623"/>
                  </a:lnTo>
                  <a:lnTo>
                    <a:pt x="56" y="708"/>
                  </a:lnTo>
                  <a:lnTo>
                    <a:pt x="141" y="708"/>
                  </a:lnTo>
                  <a:lnTo>
                    <a:pt x="198" y="964"/>
                  </a:lnTo>
                  <a:lnTo>
                    <a:pt x="141" y="1020"/>
                  </a:lnTo>
                  <a:lnTo>
                    <a:pt x="141" y="1077"/>
                  </a:lnTo>
                  <a:lnTo>
                    <a:pt x="198" y="1105"/>
                  </a:lnTo>
                  <a:lnTo>
                    <a:pt x="141" y="1134"/>
                  </a:lnTo>
                  <a:lnTo>
                    <a:pt x="28" y="1162"/>
                  </a:lnTo>
                  <a:lnTo>
                    <a:pt x="0" y="1219"/>
                  </a:lnTo>
                  <a:lnTo>
                    <a:pt x="0" y="1275"/>
                  </a:lnTo>
                  <a:lnTo>
                    <a:pt x="170" y="1332"/>
                  </a:lnTo>
                  <a:lnTo>
                    <a:pt x="56" y="1445"/>
                  </a:lnTo>
                  <a:lnTo>
                    <a:pt x="141" y="1530"/>
                  </a:lnTo>
                  <a:lnTo>
                    <a:pt x="283" y="1559"/>
                  </a:lnTo>
                  <a:lnTo>
                    <a:pt x="311" y="1616"/>
                  </a:lnTo>
                  <a:lnTo>
                    <a:pt x="226" y="1672"/>
                  </a:lnTo>
                  <a:lnTo>
                    <a:pt x="255" y="1757"/>
                  </a:lnTo>
                  <a:lnTo>
                    <a:pt x="226" y="1786"/>
                  </a:lnTo>
                  <a:lnTo>
                    <a:pt x="170" y="1984"/>
                  </a:lnTo>
                  <a:lnTo>
                    <a:pt x="85" y="2041"/>
                  </a:lnTo>
                  <a:lnTo>
                    <a:pt x="85" y="2126"/>
                  </a:lnTo>
                  <a:lnTo>
                    <a:pt x="198" y="2097"/>
                  </a:lnTo>
                  <a:lnTo>
                    <a:pt x="311" y="2183"/>
                  </a:lnTo>
                  <a:lnTo>
                    <a:pt x="340" y="2268"/>
                  </a:lnTo>
                  <a:lnTo>
                    <a:pt x="425" y="2296"/>
                  </a:lnTo>
                  <a:lnTo>
                    <a:pt x="425" y="2353"/>
                  </a:lnTo>
                  <a:lnTo>
                    <a:pt x="567" y="2353"/>
                  </a:lnTo>
                  <a:lnTo>
                    <a:pt x="623" y="2381"/>
                  </a:lnTo>
                  <a:lnTo>
                    <a:pt x="680" y="25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5" name="Freeform 920"/>
            <p:cNvSpPr>
              <a:spLocks/>
            </p:cNvSpPr>
            <p:nvPr/>
          </p:nvSpPr>
          <p:spPr bwMode="auto">
            <a:xfrm>
              <a:off x="2813" y="3534"/>
              <a:ext cx="1332" cy="1871"/>
            </a:xfrm>
            <a:custGeom>
              <a:avLst/>
              <a:gdLst>
                <a:gd name="T0" fmla="*/ 765 w 1332"/>
                <a:gd name="T1" fmla="*/ 1871 h 1871"/>
                <a:gd name="T2" fmla="*/ 964 w 1332"/>
                <a:gd name="T3" fmla="*/ 1786 h 1871"/>
                <a:gd name="T4" fmla="*/ 1021 w 1332"/>
                <a:gd name="T5" fmla="*/ 1673 h 1871"/>
                <a:gd name="T6" fmla="*/ 964 w 1332"/>
                <a:gd name="T7" fmla="*/ 1645 h 1871"/>
                <a:gd name="T8" fmla="*/ 1049 w 1332"/>
                <a:gd name="T9" fmla="*/ 1560 h 1871"/>
                <a:gd name="T10" fmla="*/ 1021 w 1332"/>
                <a:gd name="T11" fmla="*/ 1446 h 1871"/>
                <a:gd name="T12" fmla="*/ 1021 w 1332"/>
                <a:gd name="T13" fmla="*/ 1333 h 1871"/>
                <a:gd name="T14" fmla="*/ 1106 w 1332"/>
                <a:gd name="T15" fmla="*/ 1248 h 1871"/>
                <a:gd name="T16" fmla="*/ 1049 w 1332"/>
                <a:gd name="T17" fmla="*/ 1191 h 1871"/>
                <a:gd name="T18" fmla="*/ 1134 w 1332"/>
                <a:gd name="T19" fmla="*/ 1078 h 1871"/>
                <a:gd name="T20" fmla="*/ 1134 w 1332"/>
                <a:gd name="T21" fmla="*/ 851 h 1871"/>
                <a:gd name="T22" fmla="*/ 964 w 1332"/>
                <a:gd name="T23" fmla="*/ 794 h 1871"/>
                <a:gd name="T24" fmla="*/ 907 w 1332"/>
                <a:gd name="T25" fmla="*/ 737 h 1871"/>
                <a:gd name="T26" fmla="*/ 992 w 1332"/>
                <a:gd name="T27" fmla="*/ 681 h 1871"/>
                <a:gd name="T28" fmla="*/ 1077 w 1332"/>
                <a:gd name="T29" fmla="*/ 539 h 1871"/>
                <a:gd name="T30" fmla="*/ 1021 w 1332"/>
                <a:gd name="T31" fmla="*/ 539 h 1871"/>
                <a:gd name="T32" fmla="*/ 1049 w 1332"/>
                <a:gd name="T33" fmla="*/ 482 h 1871"/>
                <a:gd name="T34" fmla="*/ 1049 w 1332"/>
                <a:gd name="T35" fmla="*/ 426 h 1871"/>
                <a:gd name="T36" fmla="*/ 1134 w 1332"/>
                <a:gd name="T37" fmla="*/ 369 h 1871"/>
                <a:gd name="T38" fmla="*/ 1191 w 1332"/>
                <a:gd name="T39" fmla="*/ 255 h 1871"/>
                <a:gd name="T40" fmla="*/ 1162 w 1332"/>
                <a:gd name="T41" fmla="*/ 199 h 1871"/>
                <a:gd name="T42" fmla="*/ 1191 w 1332"/>
                <a:gd name="T43" fmla="*/ 199 h 1871"/>
                <a:gd name="T44" fmla="*/ 1162 w 1332"/>
                <a:gd name="T45" fmla="*/ 114 h 1871"/>
                <a:gd name="T46" fmla="*/ 1247 w 1332"/>
                <a:gd name="T47" fmla="*/ 85 h 1871"/>
                <a:gd name="T48" fmla="*/ 1332 w 1332"/>
                <a:gd name="T49" fmla="*/ 85 h 1871"/>
                <a:gd name="T50" fmla="*/ 1247 w 1332"/>
                <a:gd name="T51" fmla="*/ 29 h 1871"/>
                <a:gd name="T52" fmla="*/ 992 w 1332"/>
                <a:gd name="T53" fmla="*/ 0 h 1871"/>
                <a:gd name="T54" fmla="*/ 992 w 1332"/>
                <a:gd name="T55" fmla="*/ 57 h 1871"/>
                <a:gd name="T56" fmla="*/ 907 w 1332"/>
                <a:gd name="T57" fmla="*/ 57 h 1871"/>
                <a:gd name="T58" fmla="*/ 850 w 1332"/>
                <a:gd name="T59" fmla="*/ 199 h 1871"/>
                <a:gd name="T60" fmla="*/ 794 w 1332"/>
                <a:gd name="T61" fmla="*/ 199 h 1871"/>
                <a:gd name="T62" fmla="*/ 822 w 1332"/>
                <a:gd name="T63" fmla="*/ 284 h 1871"/>
                <a:gd name="T64" fmla="*/ 709 w 1332"/>
                <a:gd name="T65" fmla="*/ 284 h 1871"/>
                <a:gd name="T66" fmla="*/ 709 w 1332"/>
                <a:gd name="T67" fmla="*/ 227 h 1871"/>
                <a:gd name="T68" fmla="*/ 595 w 1332"/>
                <a:gd name="T69" fmla="*/ 284 h 1871"/>
                <a:gd name="T70" fmla="*/ 510 w 1332"/>
                <a:gd name="T71" fmla="*/ 199 h 1871"/>
                <a:gd name="T72" fmla="*/ 340 w 1332"/>
                <a:gd name="T73" fmla="*/ 170 h 1871"/>
                <a:gd name="T74" fmla="*/ 283 w 1332"/>
                <a:gd name="T75" fmla="*/ 284 h 1871"/>
                <a:gd name="T76" fmla="*/ 198 w 1332"/>
                <a:gd name="T77" fmla="*/ 369 h 1871"/>
                <a:gd name="T78" fmla="*/ 142 w 1332"/>
                <a:gd name="T79" fmla="*/ 340 h 1871"/>
                <a:gd name="T80" fmla="*/ 57 w 1332"/>
                <a:gd name="T81" fmla="*/ 369 h 1871"/>
                <a:gd name="T82" fmla="*/ 0 w 1332"/>
                <a:gd name="T83" fmla="*/ 454 h 1871"/>
                <a:gd name="T84" fmla="*/ 142 w 1332"/>
                <a:gd name="T85" fmla="*/ 567 h 1871"/>
                <a:gd name="T86" fmla="*/ 198 w 1332"/>
                <a:gd name="T87" fmla="*/ 822 h 1871"/>
                <a:gd name="T88" fmla="*/ 283 w 1332"/>
                <a:gd name="T89" fmla="*/ 907 h 1871"/>
                <a:gd name="T90" fmla="*/ 283 w 1332"/>
                <a:gd name="T91" fmla="*/ 964 h 1871"/>
                <a:gd name="T92" fmla="*/ 397 w 1332"/>
                <a:gd name="T93" fmla="*/ 1021 h 1871"/>
                <a:gd name="T94" fmla="*/ 340 w 1332"/>
                <a:gd name="T95" fmla="*/ 1078 h 1871"/>
                <a:gd name="T96" fmla="*/ 283 w 1332"/>
                <a:gd name="T97" fmla="*/ 1078 h 1871"/>
                <a:gd name="T98" fmla="*/ 283 w 1332"/>
                <a:gd name="T99" fmla="*/ 1106 h 1871"/>
                <a:gd name="T100" fmla="*/ 340 w 1332"/>
                <a:gd name="T101" fmla="*/ 1134 h 1871"/>
                <a:gd name="T102" fmla="*/ 283 w 1332"/>
                <a:gd name="T103" fmla="*/ 1163 h 1871"/>
                <a:gd name="T104" fmla="*/ 283 w 1332"/>
                <a:gd name="T105" fmla="*/ 1191 h 1871"/>
                <a:gd name="T106" fmla="*/ 340 w 1332"/>
                <a:gd name="T107" fmla="*/ 1191 h 1871"/>
                <a:gd name="T108" fmla="*/ 283 w 1332"/>
                <a:gd name="T109" fmla="*/ 1248 h 1871"/>
                <a:gd name="T110" fmla="*/ 340 w 1332"/>
                <a:gd name="T111" fmla="*/ 1531 h 1871"/>
                <a:gd name="T112" fmla="*/ 369 w 1332"/>
                <a:gd name="T113" fmla="*/ 1560 h 1871"/>
                <a:gd name="T114" fmla="*/ 425 w 1332"/>
                <a:gd name="T115" fmla="*/ 1560 h 1871"/>
                <a:gd name="T116" fmla="*/ 425 w 1332"/>
                <a:gd name="T117" fmla="*/ 1645 h 1871"/>
                <a:gd name="T118" fmla="*/ 652 w 1332"/>
                <a:gd name="T119" fmla="*/ 1786 h 1871"/>
                <a:gd name="T120" fmla="*/ 680 w 1332"/>
                <a:gd name="T121" fmla="*/ 1843 h 1871"/>
                <a:gd name="T122" fmla="*/ 765 w 1332"/>
                <a:gd name="T123" fmla="*/ 187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871">
                  <a:moveTo>
                    <a:pt x="765" y="1871"/>
                  </a:moveTo>
                  <a:lnTo>
                    <a:pt x="964" y="1786"/>
                  </a:lnTo>
                  <a:lnTo>
                    <a:pt x="1021" y="1673"/>
                  </a:lnTo>
                  <a:lnTo>
                    <a:pt x="964" y="1645"/>
                  </a:lnTo>
                  <a:lnTo>
                    <a:pt x="1049" y="1560"/>
                  </a:lnTo>
                  <a:lnTo>
                    <a:pt x="1021" y="1446"/>
                  </a:lnTo>
                  <a:lnTo>
                    <a:pt x="1021" y="1333"/>
                  </a:lnTo>
                  <a:lnTo>
                    <a:pt x="1106" y="1248"/>
                  </a:lnTo>
                  <a:lnTo>
                    <a:pt x="1049" y="1191"/>
                  </a:lnTo>
                  <a:lnTo>
                    <a:pt x="1134" y="1078"/>
                  </a:lnTo>
                  <a:lnTo>
                    <a:pt x="1134" y="851"/>
                  </a:lnTo>
                  <a:lnTo>
                    <a:pt x="964" y="794"/>
                  </a:lnTo>
                  <a:lnTo>
                    <a:pt x="907" y="737"/>
                  </a:lnTo>
                  <a:lnTo>
                    <a:pt x="992" y="681"/>
                  </a:lnTo>
                  <a:lnTo>
                    <a:pt x="1077" y="539"/>
                  </a:lnTo>
                  <a:lnTo>
                    <a:pt x="1021" y="539"/>
                  </a:lnTo>
                  <a:lnTo>
                    <a:pt x="1049" y="482"/>
                  </a:lnTo>
                  <a:lnTo>
                    <a:pt x="1049" y="426"/>
                  </a:lnTo>
                  <a:lnTo>
                    <a:pt x="1134" y="369"/>
                  </a:lnTo>
                  <a:lnTo>
                    <a:pt x="1191" y="255"/>
                  </a:lnTo>
                  <a:lnTo>
                    <a:pt x="1162" y="199"/>
                  </a:lnTo>
                  <a:lnTo>
                    <a:pt x="1191" y="199"/>
                  </a:lnTo>
                  <a:lnTo>
                    <a:pt x="1162" y="114"/>
                  </a:lnTo>
                  <a:lnTo>
                    <a:pt x="1247" y="85"/>
                  </a:lnTo>
                  <a:lnTo>
                    <a:pt x="1332" y="85"/>
                  </a:lnTo>
                  <a:lnTo>
                    <a:pt x="1247" y="29"/>
                  </a:lnTo>
                  <a:lnTo>
                    <a:pt x="992" y="0"/>
                  </a:lnTo>
                  <a:lnTo>
                    <a:pt x="992" y="57"/>
                  </a:lnTo>
                  <a:lnTo>
                    <a:pt x="907" y="57"/>
                  </a:lnTo>
                  <a:lnTo>
                    <a:pt x="850" y="199"/>
                  </a:lnTo>
                  <a:lnTo>
                    <a:pt x="794" y="199"/>
                  </a:lnTo>
                  <a:lnTo>
                    <a:pt x="822" y="284"/>
                  </a:lnTo>
                  <a:lnTo>
                    <a:pt x="709" y="284"/>
                  </a:lnTo>
                  <a:lnTo>
                    <a:pt x="709" y="227"/>
                  </a:lnTo>
                  <a:lnTo>
                    <a:pt x="595" y="284"/>
                  </a:lnTo>
                  <a:lnTo>
                    <a:pt x="510" y="199"/>
                  </a:lnTo>
                  <a:lnTo>
                    <a:pt x="340" y="170"/>
                  </a:lnTo>
                  <a:lnTo>
                    <a:pt x="283" y="284"/>
                  </a:lnTo>
                  <a:lnTo>
                    <a:pt x="198" y="369"/>
                  </a:lnTo>
                  <a:lnTo>
                    <a:pt x="142" y="340"/>
                  </a:lnTo>
                  <a:lnTo>
                    <a:pt x="57" y="369"/>
                  </a:lnTo>
                  <a:lnTo>
                    <a:pt x="0" y="454"/>
                  </a:lnTo>
                  <a:lnTo>
                    <a:pt x="142" y="567"/>
                  </a:lnTo>
                  <a:lnTo>
                    <a:pt x="198" y="822"/>
                  </a:lnTo>
                  <a:lnTo>
                    <a:pt x="283" y="907"/>
                  </a:lnTo>
                  <a:lnTo>
                    <a:pt x="283" y="964"/>
                  </a:lnTo>
                  <a:lnTo>
                    <a:pt x="397" y="1021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283" y="1163"/>
                  </a:lnTo>
                  <a:lnTo>
                    <a:pt x="283" y="1191"/>
                  </a:lnTo>
                  <a:lnTo>
                    <a:pt x="340" y="1191"/>
                  </a:lnTo>
                  <a:lnTo>
                    <a:pt x="283" y="1248"/>
                  </a:lnTo>
                  <a:lnTo>
                    <a:pt x="340" y="1531"/>
                  </a:lnTo>
                  <a:lnTo>
                    <a:pt x="369" y="1560"/>
                  </a:lnTo>
                  <a:lnTo>
                    <a:pt x="425" y="1560"/>
                  </a:lnTo>
                  <a:lnTo>
                    <a:pt x="425" y="1645"/>
                  </a:lnTo>
                  <a:lnTo>
                    <a:pt x="652" y="1786"/>
                  </a:lnTo>
                  <a:lnTo>
                    <a:pt x="680" y="1843"/>
                  </a:lnTo>
                  <a:lnTo>
                    <a:pt x="765" y="187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Freeform 921"/>
            <p:cNvSpPr>
              <a:spLocks/>
            </p:cNvSpPr>
            <p:nvPr/>
          </p:nvSpPr>
          <p:spPr bwMode="auto">
            <a:xfrm>
              <a:off x="3578" y="3704"/>
              <a:ext cx="1616" cy="1871"/>
            </a:xfrm>
            <a:custGeom>
              <a:avLst/>
              <a:gdLst>
                <a:gd name="T0" fmla="*/ 199 w 1616"/>
                <a:gd name="T1" fmla="*/ 1616 h 1871"/>
                <a:gd name="T2" fmla="*/ 199 w 1616"/>
                <a:gd name="T3" fmla="*/ 1475 h 1871"/>
                <a:gd name="T4" fmla="*/ 256 w 1616"/>
                <a:gd name="T5" fmla="*/ 1276 h 1871"/>
                <a:gd name="T6" fmla="*/ 341 w 1616"/>
                <a:gd name="T7" fmla="*/ 1078 h 1871"/>
                <a:gd name="T8" fmla="*/ 369 w 1616"/>
                <a:gd name="T9" fmla="*/ 908 h 1871"/>
                <a:gd name="T10" fmla="*/ 199 w 1616"/>
                <a:gd name="T11" fmla="*/ 624 h 1871"/>
                <a:gd name="T12" fmla="*/ 227 w 1616"/>
                <a:gd name="T13" fmla="*/ 511 h 1871"/>
                <a:gd name="T14" fmla="*/ 256 w 1616"/>
                <a:gd name="T15" fmla="*/ 369 h 1871"/>
                <a:gd name="T16" fmla="*/ 284 w 1616"/>
                <a:gd name="T17" fmla="*/ 256 h 1871"/>
                <a:gd name="T18" fmla="*/ 397 w 1616"/>
                <a:gd name="T19" fmla="*/ 256 h 1871"/>
                <a:gd name="T20" fmla="*/ 539 w 1616"/>
                <a:gd name="T21" fmla="*/ 284 h 1871"/>
                <a:gd name="T22" fmla="*/ 709 w 1616"/>
                <a:gd name="T23" fmla="*/ 284 h 1871"/>
                <a:gd name="T24" fmla="*/ 737 w 1616"/>
                <a:gd name="T25" fmla="*/ 170 h 1871"/>
                <a:gd name="T26" fmla="*/ 1021 w 1616"/>
                <a:gd name="T27" fmla="*/ 85 h 1871"/>
                <a:gd name="T28" fmla="*/ 1248 w 1616"/>
                <a:gd name="T29" fmla="*/ 114 h 1871"/>
                <a:gd name="T30" fmla="*/ 1560 w 1616"/>
                <a:gd name="T31" fmla="*/ 199 h 1871"/>
                <a:gd name="T32" fmla="*/ 1531 w 1616"/>
                <a:gd name="T33" fmla="*/ 256 h 1871"/>
                <a:gd name="T34" fmla="*/ 1531 w 1616"/>
                <a:gd name="T35" fmla="*/ 426 h 1871"/>
                <a:gd name="T36" fmla="*/ 1475 w 1616"/>
                <a:gd name="T37" fmla="*/ 539 h 1871"/>
                <a:gd name="T38" fmla="*/ 1361 w 1616"/>
                <a:gd name="T39" fmla="*/ 681 h 1871"/>
                <a:gd name="T40" fmla="*/ 1503 w 1616"/>
                <a:gd name="T41" fmla="*/ 851 h 1871"/>
                <a:gd name="T42" fmla="*/ 1446 w 1616"/>
                <a:gd name="T43" fmla="*/ 964 h 1871"/>
                <a:gd name="T44" fmla="*/ 1390 w 1616"/>
                <a:gd name="T45" fmla="*/ 1021 h 1871"/>
                <a:gd name="T46" fmla="*/ 1390 w 1616"/>
                <a:gd name="T47" fmla="*/ 1134 h 1871"/>
                <a:gd name="T48" fmla="*/ 1304 w 1616"/>
                <a:gd name="T49" fmla="*/ 1163 h 1871"/>
                <a:gd name="T50" fmla="*/ 1276 w 1616"/>
                <a:gd name="T51" fmla="*/ 1219 h 1871"/>
                <a:gd name="T52" fmla="*/ 1191 w 1616"/>
                <a:gd name="T53" fmla="*/ 1333 h 1871"/>
                <a:gd name="T54" fmla="*/ 1049 w 1616"/>
                <a:gd name="T55" fmla="*/ 1390 h 1871"/>
                <a:gd name="T56" fmla="*/ 936 w 1616"/>
                <a:gd name="T57" fmla="*/ 1503 h 1871"/>
                <a:gd name="T58" fmla="*/ 652 w 1616"/>
                <a:gd name="T59" fmla="*/ 1645 h 1871"/>
                <a:gd name="T60" fmla="*/ 454 w 1616"/>
                <a:gd name="T61" fmla="*/ 1701 h 1871"/>
                <a:gd name="T62" fmla="*/ 227 w 1616"/>
                <a:gd name="T63" fmla="*/ 1815 h 1871"/>
                <a:gd name="T64" fmla="*/ 29 w 1616"/>
                <a:gd name="T65" fmla="*/ 1786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6" h="1871">
                  <a:moveTo>
                    <a:pt x="0" y="1701"/>
                  </a:moveTo>
                  <a:lnTo>
                    <a:pt x="199" y="1616"/>
                  </a:lnTo>
                  <a:lnTo>
                    <a:pt x="256" y="1503"/>
                  </a:lnTo>
                  <a:lnTo>
                    <a:pt x="199" y="1475"/>
                  </a:lnTo>
                  <a:lnTo>
                    <a:pt x="284" y="1390"/>
                  </a:lnTo>
                  <a:lnTo>
                    <a:pt x="256" y="1276"/>
                  </a:lnTo>
                  <a:lnTo>
                    <a:pt x="256" y="1163"/>
                  </a:lnTo>
                  <a:lnTo>
                    <a:pt x="341" y="1078"/>
                  </a:lnTo>
                  <a:lnTo>
                    <a:pt x="284" y="1021"/>
                  </a:lnTo>
                  <a:lnTo>
                    <a:pt x="369" y="908"/>
                  </a:lnTo>
                  <a:lnTo>
                    <a:pt x="369" y="681"/>
                  </a:lnTo>
                  <a:lnTo>
                    <a:pt x="199" y="624"/>
                  </a:lnTo>
                  <a:lnTo>
                    <a:pt x="142" y="567"/>
                  </a:lnTo>
                  <a:lnTo>
                    <a:pt x="227" y="511"/>
                  </a:lnTo>
                  <a:lnTo>
                    <a:pt x="312" y="369"/>
                  </a:lnTo>
                  <a:lnTo>
                    <a:pt x="256" y="369"/>
                  </a:lnTo>
                  <a:lnTo>
                    <a:pt x="284" y="312"/>
                  </a:lnTo>
                  <a:lnTo>
                    <a:pt x="284" y="256"/>
                  </a:lnTo>
                  <a:lnTo>
                    <a:pt x="369" y="199"/>
                  </a:lnTo>
                  <a:lnTo>
                    <a:pt x="397" y="256"/>
                  </a:lnTo>
                  <a:lnTo>
                    <a:pt x="539" y="170"/>
                  </a:lnTo>
                  <a:lnTo>
                    <a:pt x="539" y="284"/>
                  </a:lnTo>
                  <a:lnTo>
                    <a:pt x="624" y="312"/>
                  </a:lnTo>
                  <a:lnTo>
                    <a:pt x="709" y="284"/>
                  </a:lnTo>
                  <a:lnTo>
                    <a:pt x="766" y="199"/>
                  </a:lnTo>
                  <a:lnTo>
                    <a:pt x="737" y="170"/>
                  </a:lnTo>
                  <a:lnTo>
                    <a:pt x="1049" y="0"/>
                  </a:lnTo>
                  <a:lnTo>
                    <a:pt x="1021" y="85"/>
                  </a:lnTo>
                  <a:lnTo>
                    <a:pt x="1191" y="142"/>
                  </a:lnTo>
                  <a:lnTo>
                    <a:pt x="1248" y="114"/>
                  </a:lnTo>
                  <a:lnTo>
                    <a:pt x="1446" y="227"/>
                  </a:lnTo>
                  <a:lnTo>
                    <a:pt x="1560" y="199"/>
                  </a:lnTo>
                  <a:lnTo>
                    <a:pt x="1616" y="227"/>
                  </a:lnTo>
                  <a:lnTo>
                    <a:pt x="1531" y="256"/>
                  </a:lnTo>
                  <a:lnTo>
                    <a:pt x="1446" y="397"/>
                  </a:lnTo>
                  <a:lnTo>
                    <a:pt x="1531" y="426"/>
                  </a:lnTo>
                  <a:lnTo>
                    <a:pt x="1531" y="482"/>
                  </a:lnTo>
                  <a:lnTo>
                    <a:pt x="1475" y="539"/>
                  </a:lnTo>
                  <a:lnTo>
                    <a:pt x="1390" y="539"/>
                  </a:lnTo>
                  <a:lnTo>
                    <a:pt x="1361" y="681"/>
                  </a:lnTo>
                  <a:lnTo>
                    <a:pt x="1418" y="681"/>
                  </a:lnTo>
                  <a:lnTo>
                    <a:pt x="1503" y="851"/>
                  </a:lnTo>
                  <a:lnTo>
                    <a:pt x="1503" y="964"/>
                  </a:lnTo>
                  <a:lnTo>
                    <a:pt x="1446" y="964"/>
                  </a:lnTo>
                  <a:lnTo>
                    <a:pt x="1418" y="1049"/>
                  </a:lnTo>
                  <a:lnTo>
                    <a:pt x="1390" y="1021"/>
                  </a:lnTo>
                  <a:lnTo>
                    <a:pt x="1333" y="1106"/>
                  </a:lnTo>
                  <a:lnTo>
                    <a:pt x="1390" y="1134"/>
                  </a:lnTo>
                  <a:lnTo>
                    <a:pt x="1333" y="1191"/>
                  </a:lnTo>
                  <a:lnTo>
                    <a:pt x="1304" y="1163"/>
                  </a:lnTo>
                  <a:lnTo>
                    <a:pt x="1276" y="1163"/>
                  </a:lnTo>
                  <a:lnTo>
                    <a:pt x="1276" y="1219"/>
                  </a:lnTo>
                  <a:lnTo>
                    <a:pt x="1248" y="1333"/>
                  </a:lnTo>
                  <a:lnTo>
                    <a:pt x="1191" y="1333"/>
                  </a:lnTo>
                  <a:lnTo>
                    <a:pt x="1191" y="1418"/>
                  </a:lnTo>
                  <a:lnTo>
                    <a:pt x="1049" y="1390"/>
                  </a:lnTo>
                  <a:lnTo>
                    <a:pt x="964" y="1418"/>
                  </a:lnTo>
                  <a:lnTo>
                    <a:pt x="936" y="1503"/>
                  </a:lnTo>
                  <a:lnTo>
                    <a:pt x="709" y="1588"/>
                  </a:lnTo>
                  <a:lnTo>
                    <a:pt x="652" y="1645"/>
                  </a:lnTo>
                  <a:lnTo>
                    <a:pt x="539" y="1701"/>
                  </a:lnTo>
                  <a:lnTo>
                    <a:pt x="454" y="1701"/>
                  </a:lnTo>
                  <a:lnTo>
                    <a:pt x="369" y="1815"/>
                  </a:lnTo>
                  <a:lnTo>
                    <a:pt x="227" y="1815"/>
                  </a:lnTo>
                  <a:lnTo>
                    <a:pt x="85" y="1871"/>
                  </a:lnTo>
                  <a:lnTo>
                    <a:pt x="29" y="1786"/>
                  </a:lnTo>
                  <a:lnTo>
                    <a:pt x="0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7" name="Freeform 922"/>
            <p:cNvSpPr>
              <a:spLocks/>
            </p:cNvSpPr>
            <p:nvPr/>
          </p:nvSpPr>
          <p:spPr bwMode="auto">
            <a:xfrm>
              <a:off x="4230" y="4016"/>
              <a:ext cx="2949" cy="1928"/>
            </a:xfrm>
            <a:custGeom>
              <a:avLst/>
              <a:gdLst>
                <a:gd name="T0" fmla="*/ 284 w 2949"/>
                <a:gd name="T1" fmla="*/ 1191 h 1928"/>
                <a:gd name="T2" fmla="*/ 539 w 2949"/>
                <a:gd name="T3" fmla="*/ 1106 h 1928"/>
                <a:gd name="T4" fmla="*/ 624 w 2949"/>
                <a:gd name="T5" fmla="*/ 907 h 1928"/>
                <a:gd name="T6" fmla="*/ 681 w 2949"/>
                <a:gd name="T7" fmla="*/ 879 h 1928"/>
                <a:gd name="T8" fmla="*/ 738 w 2949"/>
                <a:gd name="T9" fmla="*/ 709 h 1928"/>
                <a:gd name="T10" fmla="*/ 851 w 2949"/>
                <a:gd name="T11" fmla="*/ 652 h 1928"/>
                <a:gd name="T12" fmla="*/ 1333 w 2949"/>
                <a:gd name="T13" fmla="*/ 567 h 1928"/>
                <a:gd name="T14" fmla="*/ 1446 w 2949"/>
                <a:gd name="T15" fmla="*/ 340 h 1928"/>
                <a:gd name="T16" fmla="*/ 1503 w 2949"/>
                <a:gd name="T17" fmla="*/ 199 h 1928"/>
                <a:gd name="T18" fmla="*/ 1957 w 2949"/>
                <a:gd name="T19" fmla="*/ 170 h 1928"/>
                <a:gd name="T20" fmla="*/ 2268 w 2949"/>
                <a:gd name="T21" fmla="*/ 85 h 1928"/>
                <a:gd name="T22" fmla="*/ 2524 w 2949"/>
                <a:gd name="T23" fmla="*/ 0 h 1928"/>
                <a:gd name="T24" fmla="*/ 2552 w 2949"/>
                <a:gd name="T25" fmla="*/ 85 h 1928"/>
                <a:gd name="T26" fmla="*/ 2240 w 2949"/>
                <a:gd name="T27" fmla="*/ 114 h 1928"/>
                <a:gd name="T28" fmla="*/ 2127 w 2949"/>
                <a:gd name="T29" fmla="*/ 142 h 1928"/>
                <a:gd name="T30" fmla="*/ 2070 w 2949"/>
                <a:gd name="T31" fmla="*/ 425 h 1928"/>
                <a:gd name="T32" fmla="*/ 2013 w 2949"/>
                <a:gd name="T33" fmla="*/ 539 h 1928"/>
                <a:gd name="T34" fmla="*/ 2212 w 2949"/>
                <a:gd name="T35" fmla="*/ 624 h 1928"/>
                <a:gd name="T36" fmla="*/ 2325 w 2949"/>
                <a:gd name="T37" fmla="*/ 681 h 1928"/>
                <a:gd name="T38" fmla="*/ 2410 w 2949"/>
                <a:gd name="T39" fmla="*/ 596 h 1928"/>
                <a:gd name="T40" fmla="*/ 2467 w 2949"/>
                <a:gd name="T41" fmla="*/ 737 h 1928"/>
                <a:gd name="T42" fmla="*/ 2495 w 2949"/>
                <a:gd name="T43" fmla="*/ 737 h 1928"/>
                <a:gd name="T44" fmla="*/ 2665 w 2949"/>
                <a:gd name="T45" fmla="*/ 681 h 1928"/>
                <a:gd name="T46" fmla="*/ 2920 w 2949"/>
                <a:gd name="T47" fmla="*/ 737 h 1928"/>
                <a:gd name="T48" fmla="*/ 2750 w 2949"/>
                <a:gd name="T49" fmla="*/ 822 h 1928"/>
                <a:gd name="T50" fmla="*/ 2552 w 2949"/>
                <a:gd name="T51" fmla="*/ 851 h 1928"/>
                <a:gd name="T52" fmla="*/ 2467 w 2949"/>
                <a:gd name="T53" fmla="*/ 851 h 1928"/>
                <a:gd name="T54" fmla="*/ 2495 w 2949"/>
                <a:gd name="T55" fmla="*/ 992 h 1928"/>
                <a:gd name="T56" fmla="*/ 2439 w 2949"/>
                <a:gd name="T57" fmla="*/ 1191 h 1928"/>
                <a:gd name="T58" fmla="*/ 2325 w 2949"/>
                <a:gd name="T59" fmla="*/ 1276 h 1928"/>
                <a:gd name="T60" fmla="*/ 2212 w 2949"/>
                <a:gd name="T61" fmla="*/ 1361 h 1928"/>
                <a:gd name="T62" fmla="*/ 2353 w 2949"/>
                <a:gd name="T63" fmla="*/ 1333 h 1928"/>
                <a:gd name="T64" fmla="*/ 2382 w 2949"/>
                <a:gd name="T65" fmla="*/ 1333 h 1928"/>
                <a:gd name="T66" fmla="*/ 2552 w 2949"/>
                <a:gd name="T67" fmla="*/ 1418 h 1928"/>
                <a:gd name="T68" fmla="*/ 2382 w 2949"/>
                <a:gd name="T69" fmla="*/ 1616 h 1928"/>
                <a:gd name="T70" fmla="*/ 2240 w 2949"/>
                <a:gd name="T71" fmla="*/ 1474 h 1928"/>
                <a:gd name="T72" fmla="*/ 2127 w 2949"/>
                <a:gd name="T73" fmla="*/ 1531 h 1928"/>
                <a:gd name="T74" fmla="*/ 2042 w 2949"/>
                <a:gd name="T75" fmla="*/ 1616 h 1928"/>
                <a:gd name="T76" fmla="*/ 1985 w 2949"/>
                <a:gd name="T77" fmla="*/ 1503 h 1928"/>
                <a:gd name="T78" fmla="*/ 2013 w 2949"/>
                <a:gd name="T79" fmla="*/ 1786 h 1928"/>
                <a:gd name="T80" fmla="*/ 1928 w 2949"/>
                <a:gd name="T81" fmla="*/ 1673 h 1928"/>
                <a:gd name="T82" fmla="*/ 1872 w 2949"/>
                <a:gd name="T83" fmla="*/ 1815 h 1928"/>
                <a:gd name="T84" fmla="*/ 1758 w 2949"/>
                <a:gd name="T85" fmla="*/ 1843 h 1928"/>
                <a:gd name="T86" fmla="*/ 1815 w 2949"/>
                <a:gd name="T87" fmla="*/ 1531 h 1928"/>
                <a:gd name="T88" fmla="*/ 1673 w 2949"/>
                <a:gd name="T89" fmla="*/ 1389 h 1928"/>
                <a:gd name="T90" fmla="*/ 1390 w 2949"/>
                <a:gd name="T91" fmla="*/ 1333 h 1928"/>
                <a:gd name="T92" fmla="*/ 1134 w 2949"/>
                <a:gd name="T93" fmla="*/ 1616 h 1928"/>
                <a:gd name="T94" fmla="*/ 908 w 2949"/>
                <a:gd name="T95" fmla="*/ 1730 h 1928"/>
                <a:gd name="T96" fmla="*/ 284 w 2949"/>
                <a:gd name="T97" fmla="*/ 1786 h 1928"/>
                <a:gd name="T98" fmla="*/ 142 w 2949"/>
                <a:gd name="T99" fmla="*/ 1446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49" h="1928">
                  <a:moveTo>
                    <a:pt x="0" y="1333"/>
                  </a:moveTo>
                  <a:lnTo>
                    <a:pt x="57" y="1276"/>
                  </a:lnTo>
                  <a:lnTo>
                    <a:pt x="284" y="1191"/>
                  </a:lnTo>
                  <a:lnTo>
                    <a:pt x="312" y="1106"/>
                  </a:lnTo>
                  <a:lnTo>
                    <a:pt x="397" y="1078"/>
                  </a:lnTo>
                  <a:lnTo>
                    <a:pt x="539" y="1106"/>
                  </a:lnTo>
                  <a:lnTo>
                    <a:pt x="539" y="1021"/>
                  </a:lnTo>
                  <a:lnTo>
                    <a:pt x="596" y="1021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652" y="851"/>
                  </a:lnTo>
                  <a:lnTo>
                    <a:pt x="681" y="879"/>
                  </a:lnTo>
                  <a:lnTo>
                    <a:pt x="738" y="822"/>
                  </a:lnTo>
                  <a:lnTo>
                    <a:pt x="681" y="794"/>
                  </a:lnTo>
                  <a:lnTo>
                    <a:pt x="738" y="709"/>
                  </a:lnTo>
                  <a:lnTo>
                    <a:pt x="766" y="737"/>
                  </a:lnTo>
                  <a:lnTo>
                    <a:pt x="794" y="652"/>
                  </a:lnTo>
                  <a:lnTo>
                    <a:pt x="851" y="652"/>
                  </a:lnTo>
                  <a:lnTo>
                    <a:pt x="908" y="709"/>
                  </a:lnTo>
                  <a:lnTo>
                    <a:pt x="1163" y="567"/>
                  </a:lnTo>
                  <a:lnTo>
                    <a:pt x="1333" y="567"/>
                  </a:lnTo>
                  <a:lnTo>
                    <a:pt x="1475" y="511"/>
                  </a:lnTo>
                  <a:lnTo>
                    <a:pt x="1418" y="425"/>
                  </a:lnTo>
                  <a:lnTo>
                    <a:pt x="1446" y="340"/>
                  </a:lnTo>
                  <a:lnTo>
                    <a:pt x="1446" y="284"/>
                  </a:lnTo>
                  <a:lnTo>
                    <a:pt x="1531" y="255"/>
                  </a:lnTo>
                  <a:lnTo>
                    <a:pt x="1503" y="199"/>
                  </a:lnTo>
                  <a:lnTo>
                    <a:pt x="1645" y="227"/>
                  </a:lnTo>
                  <a:lnTo>
                    <a:pt x="1730" y="170"/>
                  </a:lnTo>
                  <a:lnTo>
                    <a:pt x="1957" y="170"/>
                  </a:lnTo>
                  <a:lnTo>
                    <a:pt x="2042" y="85"/>
                  </a:lnTo>
                  <a:lnTo>
                    <a:pt x="2212" y="57"/>
                  </a:lnTo>
                  <a:lnTo>
                    <a:pt x="2268" y="85"/>
                  </a:lnTo>
                  <a:lnTo>
                    <a:pt x="2325" y="57"/>
                  </a:lnTo>
                  <a:lnTo>
                    <a:pt x="2382" y="85"/>
                  </a:lnTo>
                  <a:lnTo>
                    <a:pt x="2524" y="0"/>
                  </a:lnTo>
                  <a:lnTo>
                    <a:pt x="2524" y="29"/>
                  </a:lnTo>
                  <a:lnTo>
                    <a:pt x="2609" y="57"/>
                  </a:lnTo>
                  <a:lnTo>
                    <a:pt x="2552" y="85"/>
                  </a:lnTo>
                  <a:lnTo>
                    <a:pt x="2467" y="85"/>
                  </a:lnTo>
                  <a:lnTo>
                    <a:pt x="2439" y="142"/>
                  </a:lnTo>
                  <a:lnTo>
                    <a:pt x="2240" y="114"/>
                  </a:lnTo>
                  <a:lnTo>
                    <a:pt x="2212" y="142"/>
                  </a:lnTo>
                  <a:lnTo>
                    <a:pt x="2183" y="114"/>
                  </a:lnTo>
                  <a:lnTo>
                    <a:pt x="2127" y="142"/>
                  </a:lnTo>
                  <a:lnTo>
                    <a:pt x="2127" y="227"/>
                  </a:lnTo>
                  <a:lnTo>
                    <a:pt x="2013" y="340"/>
                  </a:lnTo>
                  <a:lnTo>
                    <a:pt x="2070" y="425"/>
                  </a:lnTo>
                  <a:lnTo>
                    <a:pt x="1957" y="454"/>
                  </a:lnTo>
                  <a:lnTo>
                    <a:pt x="2013" y="482"/>
                  </a:lnTo>
                  <a:lnTo>
                    <a:pt x="2013" y="539"/>
                  </a:lnTo>
                  <a:lnTo>
                    <a:pt x="2155" y="567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681"/>
                  </a:lnTo>
                  <a:lnTo>
                    <a:pt x="2268" y="652"/>
                  </a:lnTo>
                  <a:lnTo>
                    <a:pt x="2325" y="681"/>
                  </a:lnTo>
                  <a:lnTo>
                    <a:pt x="2325" y="624"/>
                  </a:lnTo>
                  <a:lnTo>
                    <a:pt x="2353" y="652"/>
                  </a:lnTo>
                  <a:lnTo>
                    <a:pt x="2410" y="596"/>
                  </a:lnTo>
                  <a:lnTo>
                    <a:pt x="2382" y="737"/>
                  </a:lnTo>
                  <a:lnTo>
                    <a:pt x="2439" y="737"/>
                  </a:lnTo>
                  <a:lnTo>
                    <a:pt x="2467" y="737"/>
                  </a:lnTo>
                  <a:lnTo>
                    <a:pt x="2467" y="681"/>
                  </a:lnTo>
                  <a:lnTo>
                    <a:pt x="2552" y="652"/>
                  </a:lnTo>
                  <a:lnTo>
                    <a:pt x="2495" y="737"/>
                  </a:lnTo>
                  <a:lnTo>
                    <a:pt x="2524" y="766"/>
                  </a:lnTo>
                  <a:lnTo>
                    <a:pt x="2665" y="737"/>
                  </a:lnTo>
                  <a:lnTo>
                    <a:pt x="2665" y="681"/>
                  </a:lnTo>
                  <a:lnTo>
                    <a:pt x="2779" y="681"/>
                  </a:lnTo>
                  <a:lnTo>
                    <a:pt x="2807" y="709"/>
                  </a:lnTo>
                  <a:lnTo>
                    <a:pt x="2920" y="737"/>
                  </a:lnTo>
                  <a:lnTo>
                    <a:pt x="2949" y="822"/>
                  </a:lnTo>
                  <a:lnTo>
                    <a:pt x="2779" y="766"/>
                  </a:lnTo>
                  <a:lnTo>
                    <a:pt x="2750" y="822"/>
                  </a:lnTo>
                  <a:lnTo>
                    <a:pt x="2722" y="822"/>
                  </a:lnTo>
                  <a:lnTo>
                    <a:pt x="2694" y="766"/>
                  </a:lnTo>
                  <a:lnTo>
                    <a:pt x="2552" y="851"/>
                  </a:lnTo>
                  <a:lnTo>
                    <a:pt x="2580" y="964"/>
                  </a:lnTo>
                  <a:lnTo>
                    <a:pt x="2495" y="936"/>
                  </a:lnTo>
                  <a:lnTo>
                    <a:pt x="2467" y="851"/>
                  </a:lnTo>
                  <a:lnTo>
                    <a:pt x="2410" y="851"/>
                  </a:lnTo>
                  <a:lnTo>
                    <a:pt x="2439" y="1049"/>
                  </a:lnTo>
                  <a:lnTo>
                    <a:pt x="2495" y="992"/>
                  </a:lnTo>
                  <a:lnTo>
                    <a:pt x="2580" y="1021"/>
                  </a:lnTo>
                  <a:lnTo>
                    <a:pt x="2524" y="1049"/>
                  </a:lnTo>
                  <a:lnTo>
                    <a:pt x="2439" y="1191"/>
                  </a:lnTo>
                  <a:lnTo>
                    <a:pt x="2382" y="1163"/>
                  </a:lnTo>
                  <a:lnTo>
                    <a:pt x="2382" y="1219"/>
                  </a:lnTo>
                  <a:lnTo>
                    <a:pt x="2325" y="1276"/>
                  </a:lnTo>
                  <a:lnTo>
                    <a:pt x="2268" y="1248"/>
                  </a:lnTo>
                  <a:lnTo>
                    <a:pt x="2268" y="1304"/>
                  </a:lnTo>
                  <a:lnTo>
                    <a:pt x="2212" y="1361"/>
                  </a:lnTo>
                  <a:lnTo>
                    <a:pt x="2297" y="1361"/>
                  </a:lnTo>
                  <a:lnTo>
                    <a:pt x="2325" y="1446"/>
                  </a:lnTo>
                  <a:lnTo>
                    <a:pt x="2353" y="1333"/>
                  </a:lnTo>
                  <a:lnTo>
                    <a:pt x="2439" y="1418"/>
                  </a:lnTo>
                  <a:lnTo>
                    <a:pt x="2439" y="1361"/>
                  </a:lnTo>
                  <a:lnTo>
                    <a:pt x="2382" y="1333"/>
                  </a:lnTo>
                  <a:lnTo>
                    <a:pt x="2467" y="1276"/>
                  </a:lnTo>
                  <a:lnTo>
                    <a:pt x="2580" y="1361"/>
                  </a:lnTo>
                  <a:lnTo>
                    <a:pt x="2552" y="1418"/>
                  </a:lnTo>
                  <a:lnTo>
                    <a:pt x="2410" y="1503"/>
                  </a:lnTo>
                  <a:lnTo>
                    <a:pt x="2410" y="1559"/>
                  </a:lnTo>
                  <a:lnTo>
                    <a:pt x="2382" y="1616"/>
                  </a:lnTo>
                  <a:lnTo>
                    <a:pt x="2325" y="1588"/>
                  </a:lnTo>
                  <a:lnTo>
                    <a:pt x="2353" y="1531"/>
                  </a:lnTo>
                  <a:lnTo>
                    <a:pt x="2240" y="1474"/>
                  </a:lnTo>
                  <a:lnTo>
                    <a:pt x="2268" y="1559"/>
                  </a:lnTo>
                  <a:lnTo>
                    <a:pt x="2183" y="1645"/>
                  </a:lnTo>
                  <a:lnTo>
                    <a:pt x="2127" y="1531"/>
                  </a:lnTo>
                  <a:lnTo>
                    <a:pt x="2127" y="1645"/>
                  </a:lnTo>
                  <a:lnTo>
                    <a:pt x="2070" y="1616"/>
                  </a:lnTo>
                  <a:lnTo>
                    <a:pt x="2042" y="1616"/>
                  </a:lnTo>
                  <a:lnTo>
                    <a:pt x="2013" y="1588"/>
                  </a:lnTo>
                  <a:lnTo>
                    <a:pt x="2013" y="1531"/>
                  </a:lnTo>
                  <a:lnTo>
                    <a:pt x="1985" y="1503"/>
                  </a:lnTo>
                  <a:lnTo>
                    <a:pt x="1957" y="1588"/>
                  </a:lnTo>
                  <a:lnTo>
                    <a:pt x="2013" y="1673"/>
                  </a:lnTo>
                  <a:lnTo>
                    <a:pt x="2013" y="1786"/>
                  </a:lnTo>
                  <a:lnTo>
                    <a:pt x="1928" y="1616"/>
                  </a:lnTo>
                  <a:lnTo>
                    <a:pt x="1900" y="1645"/>
                  </a:lnTo>
                  <a:lnTo>
                    <a:pt x="1928" y="1673"/>
                  </a:lnTo>
                  <a:lnTo>
                    <a:pt x="1872" y="1673"/>
                  </a:lnTo>
                  <a:lnTo>
                    <a:pt x="1928" y="1758"/>
                  </a:lnTo>
                  <a:lnTo>
                    <a:pt x="1872" y="1815"/>
                  </a:lnTo>
                  <a:lnTo>
                    <a:pt x="1985" y="1843"/>
                  </a:lnTo>
                  <a:lnTo>
                    <a:pt x="1786" y="1928"/>
                  </a:lnTo>
                  <a:lnTo>
                    <a:pt x="1758" y="1843"/>
                  </a:lnTo>
                  <a:lnTo>
                    <a:pt x="1786" y="1730"/>
                  </a:lnTo>
                  <a:lnTo>
                    <a:pt x="1730" y="1673"/>
                  </a:lnTo>
                  <a:lnTo>
                    <a:pt x="1815" y="1531"/>
                  </a:lnTo>
                  <a:lnTo>
                    <a:pt x="1815" y="1418"/>
                  </a:lnTo>
                  <a:lnTo>
                    <a:pt x="1730" y="1418"/>
                  </a:lnTo>
                  <a:lnTo>
                    <a:pt x="1673" y="1389"/>
                  </a:lnTo>
                  <a:lnTo>
                    <a:pt x="1503" y="1446"/>
                  </a:lnTo>
                  <a:lnTo>
                    <a:pt x="1446" y="1361"/>
                  </a:lnTo>
                  <a:lnTo>
                    <a:pt x="1390" y="1333"/>
                  </a:lnTo>
                  <a:lnTo>
                    <a:pt x="1248" y="1361"/>
                  </a:lnTo>
                  <a:lnTo>
                    <a:pt x="1219" y="1559"/>
                  </a:lnTo>
                  <a:lnTo>
                    <a:pt x="1134" y="1616"/>
                  </a:lnTo>
                  <a:lnTo>
                    <a:pt x="1106" y="1730"/>
                  </a:lnTo>
                  <a:lnTo>
                    <a:pt x="1021" y="1701"/>
                  </a:lnTo>
                  <a:lnTo>
                    <a:pt x="908" y="1730"/>
                  </a:lnTo>
                  <a:lnTo>
                    <a:pt x="539" y="1701"/>
                  </a:lnTo>
                  <a:lnTo>
                    <a:pt x="426" y="1815"/>
                  </a:lnTo>
                  <a:lnTo>
                    <a:pt x="284" y="1786"/>
                  </a:lnTo>
                  <a:lnTo>
                    <a:pt x="142" y="1673"/>
                  </a:lnTo>
                  <a:lnTo>
                    <a:pt x="171" y="1559"/>
                  </a:lnTo>
                  <a:lnTo>
                    <a:pt x="142" y="1446"/>
                  </a:lnTo>
                  <a:lnTo>
                    <a:pt x="57" y="1474"/>
                  </a:lnTo>
                  <a:lnTo>
                    <a:pt x="0" y="133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8" name="Freeform 923"/>
            <p:cNvSpPr>
              <a:spLocks/>
            </p:cNvSpPr>
            <p:nvPr/>
          </p:nvSpPr>
          <p:spPr bwMode="auto">
            <a:xfrm>
              <a:off x="6272" y="5689"/>
              <a:ext cx="113" cy="85"/>
            </a:xfrm>
            <a:custGeom>
              <a:avLst/>
              <a:gdLst>
                <a:gd name="T0" fmla="*/ 28 w 113"/>
                <a:gd name="T1" fmla="*/ 0 h 85"/>
                <a:gd name="T2" fmla="*/ 0 w 113"/>
                <a:gd name="T3" fmla="*/ 57 h 85"/>
                <a:gd name="T4" fmla="*/ 113 w 113"/>
                <a:gd name="T5" fmla="*/ 85 h 85"/>
                <a:gd name="T6" fmla="*/ 113 w 113"/>
                <a:gd name="T7" fmla="*/ 28 h 85"/>
                <a:gd name="T8" fmla="*/ 56 w 113"/>
                <a:gd name="T9" fmla="*/ 0 h 85"/>
                <a:gd name="T10" fmla="*/ 28 w 11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5">
                  <a:moveTo>
                    <a:pt x="28" y="0"/>
                  </a:moveTo>
                  <a:lnTo>
                    <a:pt x="0" y="57"/>
                  </a:lnTo>
                  <a:lnTo>
                    <a:pt x="113" y="85"/>
                  </a:lnTo>
                  <a:lnTo>
                    <a:pt x="113" y="28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9" name="Freeform 924"/>
            <p:cNvSpPr>
              <a:spLocks/>
            </p:cNvSpPr>
            <p:nvPr/>
          </p:nvSpPr>
          <p:spPr bwMode="auto">
            <a:xfrm>
              <a:off x="7037" y="4527"/>
              <a:ext cx="113" cy="170"/>
            </a:xfrm>
            <a:custGeom>
              <a:avLst/>
              <a:gdLst>
                <a:gd name="T0" fmla="*/ 28 w 113"/>
                <a:gd name="T1" fmla="*/ 170 h 170"/>
                <a:gd name="T2" fmla="*/ 0 w 113"/>
                <a:gd name="T3" fmla="*/ 113 h 170"/>
                <a:gd name="T4" fmla="*/ 85 w 113"/>
                <a:gd name="T5" fmla="*/ 0 h 170"/>
                <a:gd name="T6" fmla="*/ 113 w 113"/>
                <a:gd name="T7" fmla="*/ 113 h 170"/>
                <a:gd name="T8" fmla="*/ 28 w 113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28" y="170"/>
                  </a:moveTo>
                  <a:lnTo>
                    <a:pt x="0" y="113"/>
                  </a:lnTo>
                  <a:lnTo>
                    <a:pt x="85" y="0"/>
                  </a:lnTo>
                  <a:lnTo>
                    <a:pt x="113" y="113"/>
                  </a:lnTo>
                  <a:lnTo>
                    <a:pt x="28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0" name="Freeform 925"/>
            <p:cNvSpPr>
              <a:spLocks/>
            </p:cNvSpPr>
            <p:nvPr/>
          </p:nvSpPr>
          <p:spPr bwMode="auto">
            <a:xfrm>
              <a:off x="6300" y="4328"/>
              <a:ext cx="227" cy="199"/>
            </a:xfrm>
            <a:custGeom>
              <a:avLst/>
              <a:gdLst>
                <a:gd name="T0" fmla="*/ 227 w 227"/>
                <a:gd name="T1" fmla="*/ 113 h 199"/>
                <a:gd name="T2" fmla="*/ 57 w 227"/>
                <a:gd name="T3" fmla="*/ 199 h 199"/>
                <a:gd name="T4" fmla="*/ 0 w 227"/>
                <a:gd name="T5" fmla="*/ 170 h 199"/>
                <a:gd name="T6" fmla="*/ 57 w 227"/>
                <a:gd name="T7" fmla="*/ 85 h 199"/>
                <a:gd name="T8" fmla="*/ 57 w 227"/>
                <a:gd name="T9" fmla="*/ 0 h 199"/>
                <a:gd name="T10" fmla="*/ 170 w 227"/>
                <a:gd name="T11" fmla="*/ 0 h 199"/>
                <a:gd name="T12" fmla="*/ 113 w 227"/>
                <a:gd name="T13" fmla="*/ 57 h 199"/>
                <a:gd name="T14" fmla="*/ 198 w 227"/>
                <a:gd name="T15" fmla="*/ 113 h 199"/>
                <a:gd name="T16" fmla="*/ 227 w 227"/>
                <a:gd name="T17" fmla="*/ 11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99">
                  <a:moveTo>
                    <a:pt x="227" y="113"/>
                  </a:moveTo>
                  <a:lnTo>
                    <a:pt x="57" y="199"/>
                  </a:lnTo>
                  <a:lnTo>
                    <a:pt x="0" y="170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98" y="113"/>
                  </a:lnTo>
                  <a:lnTo>
                    <a:pt x="22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1" name="Freeform 926"/>
            <p:cNvSpPr>
              <a:spLocks/>
            </p:cNvSpPr>
            <p:nvPr/>
          </p:nvSpPr>
          <p:spPr bwMode="auto">
            <a:xfrm>
              <a:off x="6442" y="2797"/>
              <a:ext cx="141" cy="85"/>
            </a:xfrm>
            <a:custGeom>
              <a:avLst/>
              <a:gdLst>
                <a:gd name="T0" fmla="*/ 56 w 141"/>
                <a:gd name="T1" fmla="*/ 85 h 85"/>
                <a:gd name="T2" fmla="*/ 0 w 141"/>
                <a:gd name="T3" fmla="*/ 29 h 85"/>
                <a:gd name="T4" fmla="*/ 141 w 141"/>
                <a:gd name="T5" fmla="*/ 0 h 85"/>
                <a:gd name="T6" fmla="*/ 56 w 141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1" h="85">
                  <a:moveTo>
                    <a:pt x="56" y="85"/>
                  </a:moveTo>
                  <a:lnTo>
                    <a:pt x="0" y="29"/>
                  </a:lnTo>
                  <a:lnTo>
                    <a:pt x="141" y="0"/>
                  </a:lnTo>
                  <a:lnTo>
                    <a:pt x="56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2" name="Freeform 927"/>
            <p:cNvSpPr>
              <a:spLocks/>
            </p:cNvSpPr>
            <p:nvPr/>
          </p:nvSpPr>
          <p:spPr bwMode="auto">
            <a:xfrm>
              <a:off x="5676" y="3676"/>
              <a:ext cx="1078" cy="567"/>
            </a:xfrm>
            <a:custGeom>
              <a:avLst/>
              <a:gdLst>
                <a:gd name="T0" fmla="*/ 57 w 1078"/>
                <a:gd name="T1" fmla="*/ 539 h 567"/>
                <a:gd name="T2" fmla="*/ 199 w 1078"/>
                <a:gd name="T3" fmla="*/ 567 h 567"/>
                <a:gd name="T4" fmla="*/ 284 w 1078"/>
                <a:gd name="T5" fmla="*/ 510 h 567"/>
                <a:gd name="T6" fmla="*/ 511 w 1078"/>
                <a:gd name="T7" fmla="*/ 510 h 567"/>
                <a:gd name="T8" fmla="*/ 596 w 1078"/>
                <a:gd name="T9" fmla="*/ 425 h 567"/>
                <a:gd name="T10" fmla="*/ 766 w 1078"/>
                <a:gd name="T11" fmla="*/ 397 h 567"/>
                <a:gd name="T12" fmla="*/ 822 w 1078"/>
                <a:gd name="T13" fmla="*/ 425 h 567"/>
                <a:gd name="T14" fmla="*/ 879 w 1078"/>
                <a:gd name="T15" fmla="*/ 397 h 567"/>
                <a:gd name="T16" fmla="*/ 936 w 1078"/>
                <a:gd name="T17" fmla="*/ 425 h 567"/>
                <a:gd name="T18" fmla="*/ 1078 w 1078"/>
                <a:gd name="T19" fmla="*/ 340 h 567"/>
                <a:gd name="T20" fmla="*/ 1049 w 1078"/>
                <a:gd name="T21" fmla="*/ 255 h 567"/>
                <a:gd name="T22" fmla="*/ 1078 w 1078"/>
                <a:gd name="T23" fmla="*/ 198 h 567"/>
                <a:gd name="T24" fmla="*/ 993 w 1078"/>
                <a:gd name="T25" fmla="*/ 198 h 567"/>
                <a:gd name="T26" fmla="*/ 993 w 1078"/>
                <a:gd name="T27" fmla="*/ 340 h 567"/>
                <a:gd name="T28" fmla="*/ 907 w 1078"/>
                <a:gd name="T29" fmla="*/ 369 h 567"/>
                <a:gd name="T30" fmla="*/ 907 w 1078"/>
                <a:gd name="T31" fmla="*/ 312 h 567"/>
                <a:gd name="T32" fmla="*/ 822 w 1078"/>
                <a:gd name="T33" fmla="*/ 340 h 567"/>
                <a:gd name="T34" fmla="*/ 794 w 1078"/>
                <a:gd name="T35" fmla="*/ 312 h 567"/>
                <a:gd name="T36" fmla="*/ 766 w 1078"/>
                <a:gd name="T37" fmla="*/ 227 h 567"/>
                <a:gd name="T38" fmla="*/ 822 w 1078"/>
                <a:gd name="T39" fmla="*/ 170 h 567"/>
                <a:gd name="T40" fmla="*/ 709 w 1078"/>
                <a:gd name="T41" fmla="*/ 198 h 567"/>
                <a:gd name="T42" fmla="*/ 737 w 1078"/>
                <a:gd name="T43" fmla="*/ 284 h 567"/>
                <a:gd name="T44" fmla="*/ 709 w 1078"/>
                <a:gd name="T45" fmla="*/ 312 h 567"/>
                <a:gd name="T46" fmla="*/ 709 w 1078"/>
                <a:gd name="T47" fmla="*/ 340 h 567"/>
                <a:gd name="T48" fmla="*/ 624 w 1078"/>
                <a:gd name="T49" fmla="*/ 369 h 567"/>
                <a:gd name="T50" fmla="*/ 624 w 1078"/>
                <a:gd name="T51" fmla="*/ 312 h 567"/>
                <a:gd name="T52" fmla="*/ 624 w 1078"/>
                <a:gd name="T53" fmla="*/ 284 h 567"/>
                <a:gd name="T54" fmla="*/ 567 w 1078"/>
                <a:gd name="T55" fmla="*/ 312 h 567"/>
                <a:gd name="T56" fmla="*/ 539 w 1078"/>
                <a:gd name="T57" fmla="*/ 255 h 567"/>
                <a:gd name="T58" fmla="*/ 482 w 1078"/>
                <a:gd name="T59" fmla="*/ 312 h 567"/>
                <a:gd name="T60" fmla="*/ 397 w 1078"/>
                <a:gd name="T61" fmla="*/ 312 h 567"/>
                <a:gd name="T62" fmla="*/ 426 w 1078"/>
                <a:gd name="T63" fmla="*/ 255 h 567"/>
                <a:gd name="T64" fmla="*/ 369 w 1078"/>
                <a:gd name="T65" fmla="*/ 227 h 567"/>
                <a:gd name="T66" fmla="*/ 426 w 1078"/>
                <a:gd name="T67" fmla="*/ 227 h 567"/>
                <a:gd name="T68" fmla="*/ 426 w 1078"/>
                <a:gd name="T69" fmla="*/ 198 h 567"/>
                <a:gd name="T70" fmla="*/ 482 w 1078"/>
                <a:gd name="T71" fmla="*/ 170 h 567"/>
                <a:gd name="T72" fmla="*/ 454 w 1078"/>
                <a:gd name="T73" fmla="*/ 142 h 567"/>
                <a:gd name="T74" fmla="*/ 511 w 1078"/>
                <a:gd name="T75" fmla="*/ 113 h 567"/>
                <a:gd name="T76" fmla="*/ 567 w 1078"/>
                <a:gd name="T77" fmla="*/ 142 h 567"/>
                <a:gd name="T78" fmla="*/ 596 w 1078"/>
                <a:gd name="T79" fmla="*/ 142 h 567"/>
                <a:gd name="T80" fmla="*/ 596 w 1078"/>
                <a:gd name="T81" fmla="*/ 85 h 567"/>
                <a:gd name="T82" fmla="*/ 681 w 1078"/>
                <a:gd name="T83" fmla="*/ 28 h 567"/>
                <a:gd name="T84" fmla="*/ 624 w 1078"/>
                <a:gd name="T85" fmla="*/ 0 h 567"/>
                <a:gd name="T86" fmla="*/ 539 w 1078"/>
                <a:gd name="T87" fmla="*/ 57 h 567"/>
                <a:gd name="T88" fmla="*/ 539 w 1078"/>
                <a:gd name="T89" fmla="*/ 85 h 567"/>
                <a:gd name="T90" fmla="*/ 454 w 1078"/>
                <a:gd name="T91" fmla="*/ 85 h 567"/>
                <a:gd name="T92" fmla="*/ 397 w 1078"/>
                <a:gd name="T93" fmla="*/ 170 h 567"/>
                <a:gd name="T94" fmla="*/ 227 w 1078"/>
                <a:gd name="T95" fmla="*/ 170 h 567"/>
                <a:gd name="T96" fmla="*/ 227 w 1078"/>
                <a:gd name="T97" fmla="*/ 198 h 567"/>
                <a:gd name="T98" fmla="*/ 170 w 1078"/>
                <a:gd name="T99" fmla="*/ 198 h 567"/>
                <a:gd name="T100" fmla="*/ 114 w 1078"/>
                <a:gd name="T101" fmla="*/ 284 h 567"/>
                <a:gd name="T102" fmla="*/ 0 w 1078"/>
                <a:gd name="T103" fmla="*/ 312 h 567"/>
                <a:gd name="T104" fmla="*/ 57 w 1078"/>
                <a:gd name="T105" fmla="*/ 425 h 567"/>
                <a:gd name="T106" fmla="*/ 85 w 1078"/>
                <a:gd name="T107" fmla="*/ 425 h 567"/>
                <a:gd name="T108" fmla="*/ 57 w 1078"/>
                <a:gd name="T109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78" h="567">
                  <a:moveTo>
                    <a:pt x="57" y="539"/>
                  </a:moveTo>
                  <a:lnTo>
                    <a:pt x="199" y="567"/>
                  </a:lnTo>
                  <a:lnTo>
                    <a:pt x="284" y="510"/>
                  </a:lnTo>
                  <a:lnTo>
                    <a:pt x="511" y="510"/>
                  </a:lnTo>
                  <a:lnTo>
                    <a:pt x="596" y="425"/>
                  </a:lnTo>
                  <a:lnTo>
                    <a:pt x="766" y="397"/>
                  </a:lnTo>
                  <a:lnTo>
                    <a:pt x="822" y="425"/>
                  </a:lnTo>
                  <a:lnTo>
                    <a:pt x="879" y="397"/>
                  </a:lnTo>
                  <a:lnTo>
                    <a:pt x="936" y="425"/>
                  </a:lnTo>
                  <a:lnTo>
                    <a:pt x="1078" y="340"/>
                  </a:lnTo>
                  <a:lnTo>
                    <a:pt x="1049" y="255"/>
                  </a:lnTo>
                  <a:lnTo>
                    <a:pt x="1078" y="198"/>
                  </a:lnTo>
                  <a:lnTo>
                    <a:pt x="993" y="198"/>
                  </a:lnTo>
                  <a:lnTo>
                    <a:pt x="993" y="340"/>
                  </a:lnTo>
                  <a:lnTo>
                    <a:pt x="907" y="369"/>
                  </a:lnTo>
                  <a:lnTo>
                    <a:pt x="907" y="312"/>
                  </a:lnTo>
                  <a:lnTo>
                    <a:pt x="822" y="340"/>
                  </a:lnTo>
                  <a:lnTo>
                    <a:pt x="794" y="312"/>
                  </a:lnTo>
                  <a:lnTo>
                    <a:pt x="766" y="227"/>
                  </a:lnTo>
                  <a:lnTo>
                    <a:pt x="822" y="170"/>
                  </a:lnTo>
                  <a:lnTo>
                    <a:pt x="709" y="198"/>
                  </a:lnTo>
                  <a:lnTo>
                    <a:pt x="737" y="284"/>
                  </a:lnTo>
                  <a:lnTo>
                    <a:pt x="709" y="312"/>
                  </a:lnTo>
                  <a:lnTo>
                    <a:pt x="709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624" y="284"/>
                  </a:lnTo>
                  <a:lnTo>
                    <a:pt x="567" y="312"/>
                  </a:lnTo>
                  <a:lnTo>
                    <a:pt x="539" y="255"/>
                  </a:lnTo>
                  <a:lnTo>
                    <a:pt x="482" y="312"/>
                  </a:lnTo>
                  <a:lnTo>
                    <a:pt x="397" y="312"/>
                  </a:lnTo>
                  <a:lnTo>
                    <a:pt x="426" y="255"/>
                  </a:lnTo>
                  <a:lnTo>
                    <a:pt x="369" y="227"/>
                  </a:lnTo>
                  <a:lnTo>
                    <a:pt x="426" y="227"/>
                  </a:lnTo>
                  <a:lnTo>
                    <a:pt x="426" y="198"/>
                  </a:lnTo>
                  <a:lnTo>
                    <a:pt x="482" y="170"/>
                  </a:lnTo>
                  <a:lnTo>
                    <a:pt x="454" y="142"/>
                  </a:lnTo>
                  <a:lnTo>
                    <a:pt x="511" y="113"/>
                  </a:lnTo>
                  <a:lnTo>
                    <a:pt x="567" y="142"/>
                  </a:lnTo>
                  <a:lnTo>
                    <a:pt x="596" y="142"/>
                  </a:lnTo>
                  <a:lnTo>
                    <a:pt x="596" y="85"/>
                  </a:lnTo>
                  <a:lnTo>
                    <a:pt x="681" y="28"/>
                  </a:lnTo>
                  <a:lnTo>
                    <a:pt x="624" y="0"/>
                  </a:lnTo>
                  <a:lnTo>
                    <a:pt x="539" y="57"/>
                  </a:lnTo>
                  <a:lnTo>
                    <a:pt x="539" y="85"/>
                  </a:lnTo>
                  <a:lnTo>
                    <a:pt x="454" y="85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198"/>
                  </a:lnTo>
                  <a:lnTo>
                    <a:pt x="170" y="198"/>
                  </a:lnTo>
                  <a:lnTo>
                    <a:pt x="114" y="284"/>
                  </a:lnTo>
                  <a:lnTo>
                    <a:pt x="0" y="312"/>
                  </a:lnTo>
                  <a:lnTo>
                    <a:pt x="57" y="425"/>
                  </a:lnTo>
                  <a:lnTo>
                    <a:pt x="85" y="425"/>
                  </a:lnTo>
                  <a:lnTo>
                    <a:pt x="57" y="53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931"/>
            <p:cNvSpPr>
              <a:spLocks/>
            </p:cNvSpPr>
            <p:nvPr/>
          </p:nvSpPr>
          <p:spPr bwMode="auto">
            <a:xfrm>
              <a:off x="4939" y="3194"/>
              <a:ext cx="1361" cy="1531"/>
            </a:xfrm>
            <a:custGeom>
              <a:avLst/>
              <a:gdLst>
                <a:gd name="T0" fmla="*/ 170 w 1361"/>
                <a:gd name="T1" fmla="*/ 766 h 1531"/>
                <a:gd name="T2" fmla="*/ 170 w 1361"/>
                <a:gd name="T3" fmla="*/ 936 h 1531"/>
                <a:gd name="T4" fmla="*/ 114 w 1361"/>
                <a:gd name="T5" fmla="*/ 1049 h 1531"/>
                <a:gd name="T6" fmla="*/ 0 w 1361"/>
                <a:gd name="T7" fmla="*/ 1191 h 1531"/>
                <a:gd name="T8" fmla="*/ 142 w 1361"/>
                <a:gd name="T9" fmla="*/ 1361 h 1531"/>
                <a:gd name="T10" fmla="*/ 199 w 1361"/>
                <a:gd name="T11" fmla="*/ 1531 h 1531"/>
                <a:gd name="T12" fmla="*/ 624 w 1361"/>
                <a:gd name="T13" fmla="*/ 1389 h 1531"/>
                <a:gd name="T14" fmla="*/ 709 w 1361"/>
                <a:gd name="T15" fmla="*/ 1247 h 1531"/>
                <a:gd name="T16" fmla="*/ 737 w 1361"/>
                <a:gd name="T17" fmla="*/ 1106 h 1531"/>
                <a:gd name="T18" fmla="*/ 794 w 1361"/>
                <a:gd name="T19" fmla="*/ 1021 h 1531"/>
                <a:gd name="T20" fmla="*/ 794 w 1361"/>
                <a:gd name="T21" fmla="*/ 907 h 1531"/>
                <a:gd name="T22" fmla="*/ 851 w 1361"/>
                <a:gd name="T23" fmla="*/ 766 h 1531"/>
                <a:gd name="T24" fmla="*/ 964 w 1361"/>
                <a:gd name="T25" fmla="*/ 680 h 1531"/>
                <a:gd name="T26" fmla="*/ 1134 w 1361"/>
                <a:gd name="T27" fmla="*/ 652 h 1531"/>
                <a:gd name="T28" fmla="*/ 1276 w 1361"/>
                <a:gd name="T29" fmla="*/ 567 h 1531"/>
                <a:gd name="T30" fmla="*/ 1361 w 1361"/>
                <a:gd name="T31" fmla="*/ 482 h 1531"/>
                <a:gd name="T32" fmla="*/ 1276 w 1361"/>
                <a:gd name="T33" fmla="*/ 510 h 1531"/>
                <a:gd name="T34" fmla="*/ 1219 w 1361"/>
                <a:gd name="T35" fmla="*/ 539 h 1531"/>
                <a:gd name="T36" fmla="*/ 1248 w 1361"/>
                <a:gd name="T37" fmla="*/ 454 h 1531"/>
                <a:gd name="T38" fmla="*/ 1049 w 1361"/>
                <a:gd name="T39" fmla="*/ 567 h 1531"/>
                <a:gd name="T40" fmla="*/ 1049 w 1361"/>
                <a:gd name="T41" fmla="*/ 510 h 1531"/>
                <a:gd name="T42" fmla="*/ 936 w 1361"/>
                <a:gd name="T43" fmla="*/ 539 h 1531"/>
                <a:gd name="T44" fmla="*/ 879 w 1361"/>
                <a:gd name="T45" fmla="*/ 425 h 1531"/>
                <a:gd name="T46" fmla="*/ 936 w 1361"/>
                <a:gd name="T47" fmla="*/ 312 h 1531"/>
                <a:gd name="T48" fmla="*/ 1077 w 1361"/>
                <a:gd name="T49" fmla="*/ 142 h 1531"/>
                <a:gd name="T50" fmla="*/ 879 w 1361"/>
                <a:gd name="T51" fmla="*/ 57 h 1531"/>
                <a:gd name="T52" fmla="*/ 794 w 1361"/>
                <a:gd name="T53" fmla="*/ 113 h 1531"/>
                <a:gd name="T54" fmla="*/ 567 w 1361"/>
                <a:gd name="T55" fmla="*/ 255 h 1531"/>
                <a:gd name="T56" fmla="*/ 454 w 1361"/>
                <a:gd name="T57" fmla="*/ 340 h 1531"/>
                <a:gd name="T58" fmla="*/ 425 w 1361"/>
                <a:gd name="T59" fmla="*/ 454 h 1531"/>
                <a:gd name="T60" fmla="*/ 369 w 1361"/>
                <a:gd name="T61" fmla="*/ 680 h 1531"/>
                <a:gd name="T62" fmla="*/ 284 w 1361"/>
                <a:gd name="T63" fmla="*/ 766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531">
                  <a:moveTo>
                    <a:pt x="255" y="737"/>
                  </a:moveTo>
                  <a:lnTo>
                    <a:pt x="170" y="766"/>
                  </a:lnTo>
                  <a:lnTo>
                    <a:pt x="85" y="907"/>
                  </a:lnTo>
                  <a:lnTo>
                    <a:pt x="170" y="936"/>
                  </a:lnTo>
                  <a:lnTo>
                    <a:pt x="170" y="992"/>
                  </a:lnTo>
                  <a:lnTo>
                    <a:pt x="114" y="1049"/>
                  </a:lnTo>
                  <a:lnTo>
                    <a:pt x="29" y="1049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142" y="1361"/>
                  </a:lnTo>
                  <a:lnTo>
                    <a:pt x="142" y="1474"/>
                  </a:lnTo>
                  <a:lnTo>
                    <a:pt x="199" y="1531"/>
                  </a:lnTo>
                  <a:lnTo>
                    <a:pt x="454" y="1389"/>
                  </a:lnTo>
                  <a:lnTo>
                    <a:pt x="624" y="1389"/>
                  </a:lnTo>
                  <a:lnTo>
                    <a:pt x="766" y="1333"/>
                  </a:lnTo>
                  <a:lnTo>
                    <a:pt x="709" y="1247"/>
                  </a:lnTo>
                  <a:lnTo>
                    <a:pt x="737" y="1162"/>
                  </a:lnTo>
                  <a:lnTo>
                    <a:pt x="737" y="1106"/>
                  </a:lnTo>
                  <a:lnTo>
                    <a:pt x="822" y="1077"/>
                  </a:lnTo>
                  <a:lnTo>
                    <a:pt x="794" y="1021"/>
                  </a:lnTo>
                  <a:lnTo>
                    <a:pt x="822" y="907"/>
                  </a:lnTo>
                  <a:lnTo>
                    <a:pt x="794" y="907"/>
                  </a:lnTo>
                  <a:lnTo>
                    <a:pt x="737" y="794"/>
                  </a:lnTo>
                  <a:lnTo>
                    <a:pt x="851" y="766"/>
                  </a:lnTo>
                  <a:lnTo>
                    <a:pt x="907" y="680"/>
                  </a:lnTo>
                  <a:lnTo>
                    <a:pt x="964" y="680"/>
                  </a:lnTo>
                  <a:lnTo>
                    <a:pt x="964" y="652"/>
                  </a:lnTo>
                  <a:lnTo>
                    <a:pt x="1134" y="652"/>
                  </a:lnTo>
                  <a:lnTo>
                    <a:pt x="1191" y="567"/>
                  </a:lnTo>
                  <a:lnTo>
                    <a:pt x="1276" y="567"/>
                  </a:lnTo>
                  <a:lnTo>
                    <a:pt x="1276" y="539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276" y="510"/>
                  </a:lnTo>
                  <a:lnTo>
                    <a:pt x="1248" y="482"/>
                  </a:lnTo>
                  <a:lnTo>
                    <a:pt x="1219" y="539"/>
                  </a:lnTo>
                  <a:lnTo>
                    <a:pt x="1191" y="510"/>
                  </a:lnTo>
                  <a:lnTo>
                    <a:pt x="1248" y="454"/>
                  </a:lnTo>
                  <a:lnTo>
                    <a:pt x="1163" y="454"/>
                  </a:lnTo>
                  <a:lnTo>
                    <a:pt x="1049" y="567"/>
                  </a:lnTo>
                  <a:lnTo>
                    <a:pt x="1021" y="567"/>
                  </a:lnTo>
                  <a:lnTo>
                    <a:pt x="1049" y="510"/>
                  </a:lnTo>
                  <a:lnTo>
                    <a:pt x="992" y="482"/>
                  </a:lnTo>
                  <a:lnTo>
                    <a:pt x="936" y="539"/>
                  </a:lnTo>
                  <a:lnTo>
                    <a:pt x="879" y="539"/>
                  </a:lnTo>
                  <a:lnTo>
                    <a:pt x="879" y="425"/>
                  </a:lnTo>
                  <a:lnTo>
                    <a:pt x="992" y="340"/>
                  </a:lnTo>
                  <a:lnTo>
                    <a:pt x="936" y="312"/>
                  </a:lnTo>
                  <a:lnTo>
                    <a:pt x="992" y="170"/>
                  </a:lnTo>
                  <a:lnTo>
                    <a:pt x="1077" y="142"/>
                  </a:lnTo>
                  <a:lnTo>
                    <a:pt x="1021" y="0"/>
                  </a:lnTo>
                  <a:lnTo>
                    <a:pt x="879" y="57"/>
                  </a:lnTo>
                  <a:lnTo>
                    <a:pt x="822" y="142"/>
                  </a:lnTo>
                  <a:lnTo>
                    <a:pt x="794" y="113"/>
                  </a:lnTo>
                  <a:lnTo>
                    <a:pt x="596" y="170"/>
                  </a:lnTo>
                  <a:lnTo>
                    <a:pt x="567" y="255"/>
                  </a:lnTo>
                  <a:lnTo>
                    <a:pt x="539" y="227"/>
                  </a:lnTo>
                  <a:lnTo>
                    <a:pt x="454" y="340"/>
                  </a:lnTo>
                  <a:lnTo>
                    <a:pt x="482" y="397"/>
                  </a:lnTo>
                  <a:lnTo>
                    <a:pt x="425" y="454"/>
                  </a:lnTo>
                  <a:lnTo>
                    <a:pt x="454" y="482"/>
                  </a:lnTo>
                  <a:lnTo>
                    <a:pt x="369" y="680"/>
                  </a:lnTo>
                  <a:lnTo>
                    <a:pt x="369" y="766"/>
                  </a:lnTo>
                  <a:lnTo>
                    <a:pt x="284" y="766"/>
                  </a:lnTo>
                  <a:lnTo>
                    <a:pt x="255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932"/>
            <p:cNvSpPr>
              <a:spLocks/>
            </p:cNvSpPr>
            <p:nvPr/>
          </p:nvSpPr>
          <p:spPr bwMode="auto">
            <a:xfrm>
              <a:off x="3947" y="2826"/>
              <a:ext cx="2353" cy="1190"/>
            </a:xfrm>
            <a:custGeom>
              <a:avLst/>
              <a:gdLst>
                <a:gd name="T0" fmla="*/ 113 w 2353"/>
                <a:gd name="T1" fmla="*/ 793 h 1190"/>
                <a:gd name="T2" fmla="*/ 57 w 2353"/>
                <a:gd name="T3" fmla="*/ 907 h 1190"/>
                <a:gd name="T4" fmla="*/ 57 w 2353"/>
                <a:gd name="T5" fmla="*/ 963 h 1190"/>
                <a:gd name="T6" fmla="*/ 28 w 2353"/>
                <a:gd name="T7" fmla="*/ 1134 h 1190"/>
                <a:gd name="T8" fmla="*/ 170 w 2353"/>
                <a:gd name="T9" fmla="*/ 1162 h 1190"/>
                <a:gd name="T10" fmla="*/ 340 w 2353"/>
                <a:gd name="T11" fmla="*/ 1162 h 1190"/>
                <a:gd name="T12" fmla="*/ 368 w 2353"/>
                <a:gd name="T13" fmla="*/ 1048 h 1190"/>
                <a:gd name="T14" fmla="*/ 652 w 2353"/>
                <a:gd name="T15" fmla="*/ 963 h 1190"/>
                <a:gd name="T16" fmla="*/ 879 w 2353"/>
                <a:gd name="T17" fmla="*/ 992 h 1190"/>
                <a:gd name="T18" fmla="*/ 1191 w 2353"/>
                <a:gd name="T19" fmla="*/ 1077 h 1190"/>
                <a:gd name="T20" fmla="*/ 1276 w 2353"/>
                <a:gd name="T21" fmla="*/ 1134 h 1190"/>
                <a:gd name="T22" fmla="*/ 1361 w 2353"/>
                <a:gd name="T23" fmla="*/ 1048 h 1190"/>
                <a:gd name="T24" fmla="*/ 1417 w 2353"/>
                <a:gd name="T25" fmla="*/ 822 h 1190"/>
                <a:gd name="T26" fmla="*/ 1446 w 2353"/>
                <a:gd name="T27" fmla="*/ 708 h 1190"/>
                <a:gd name="T28" fmla="*/ 1559 w 2353"/>
                <a:gd name="T29" fmla="*/ 623 h 1190"/>
                <a:gd name="T30" fmla="*/ 1786 w 2353"/>
                <a:gd name="T31" fmla="*/ 481 h 1190"/>
                <a:gd name="T32" fmla="*/ 1871 w 2353"/>
                <a:gd name="T33" fmla="*/ 425 h 1190"/>
                <a:gd name="T34" fmla="*/ 2069 w 2353"/>
                <a:gd name="T35" fmla="*/ 510 h 1190"/>
                <a:gd name="T36" fmla="*/ 2126 w 2353"/>
                <a:gd name="T37" fmla="*/ 396 h 1190"/>
                <a:gd name="T38" fmla="*/ 2183 w 2353"/>
                <a:gd name="T39" fmla="*/ 226 h 1190"/>
                <a:gd name="T40" fmla="*/ 2296 w 2353"/>
                <a:gd name="T41" fmla="*/ 198 h 1190"/>
                <a:gd name="T42" fmla="*/ 2353 w 2353"/>
                <a:gd name="T43" fmla="*/ 56 h 1190"/>
                <a:gd name="T44" fmla="*/ 2155 w 2353"/>
                <a:gd name="T45" fmla="*/ 85 h 1190"/>
                <a:gd name="T46" fmla="*/ 2098 w 2353"/>
                <a:gd name="T47" fmla="*/ 113 h 1190"/>
                <a:gd name="T48" fmla="*/ 1729 w 2353"/>
                <a:gd name="T49" fmla="*/ 198 h 1190"/>
                <a:gd name="T50" fmla="*/ 1616 w 2353"/>
                <a:gd name="T51" fmla="*/ 141 h 1190"/>
                <a:gd name="T52" fmla="*/ 1502 w 2353"/>
                <a:gd name="T53" fmla="*/ 141 h 1190"/>
                <a:gd name="T54" fmla="*/ 1332 w 2353"/>
                <a:gd name="T55" fmla="*/ 85 h 1190"/>
                <a:gd name="T56" fmla="*/ 1276 w 2353"/>
                <a:gd name="T57" fmla="*/ 0 h 1190"/>
                <a:gd name="T58" fmla="*/ 1219 w 2353"/>
                <a:gd name="T59" fmla="*/ 0 h 1190"/>
                <a:gd name="T60" fmla="*/ 1219 w 2353"/>
                <a:gd name="T61" fmla="*/ 85 h 1190"/>
                <a:gd name="T62" fmla="*/ 1134 w 2353"/>
                <a:gd name="T63" fmla="*/ 28 h 1190"/>
                <a:gd name="T64" fmla="*/ 964 w 2353"/>
                <a:gd name="T65" fmla="*/ 170 h 1190"/>
                <a:gd name="T66" fmla="*/ 850 w 2353"/>
                <a:gd name="T67" fmla="*/ 113 h 1190"/>
                <a:gd name="T68" fmla="*/ 765 w 2353"/>
                <a:gd name="T69" fmla="*/ 170 h 1190"/>
                <a:gd name="T70" fmla="*/ 482 w 2353"/>
                <a:gd name="T71" fmla="*/ 85 h 1190"/>
                <a:gd name="T72" fmla="*/ 567 w 2353"/>
                <a:gd name="T73" fmla="*/ 198 h 1190"/>
                <a:gd name="T74" fmla="*/ 539 w 2353"/>
                <a:gd name="T75" fmla="*/ 453 h 1190"/>
                <a:gd name="T76" fmla="*/ 397 w 2353"/>
                <a:gd name="T77" fmla="*/ 623 h 1190"/>
                <a:gd name="T78" fmla="*/ 198 w 2353"/>
                <a:gd name="T79" fmla="*/ 793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53" h="1190">
                  <a:moveTo>
                    <a:pt x="198" y="793"/>
                  </a:moveTo>
                  <a:lnTo>
                    <a:pt x="113" y="793"/>
                  </a:lnTo>
                  <a:lnTo>
                    <a:pt x="28" y="822"/>
                  </a:lnTo>
                  <a:lnTo>
                    <a:pt x="57" y="907"/>
                  </a:lnTo>
                  <a:lnTo>
                    <a:pt x="28" y="907"/>
                  </a:lnTo>
                  <a:lnTo>
                    <a:pt x="57" y="963"/>
                  </a:lnTo>
                  <a:lnTo>
                    <a:pt x="0" y="1077"/>
                  </a:lnTo>
                  <a:lnTo>
                    <a:pt x="28" y="1134"/>
                  </a:lnTo>
                  <a:lnTo>
                    <a:pt x="170" y="1048"/>
                  </a:lnTo>
                  <a:lnTo>
                    <a:pt x="170" y="1162"/>
                  </a:lnTo>
                  <a:lnTo>
                    <a:pt x="255" y="1190"/>
                  </a:lnTo>
                  <a:lnTo>
                    <a:pt x="340" y="1162"/>
                  </a:lnTo>
                  <a:lnTo>
                    <a:pt x="397" y="1077"/>
                  </a:lnTo>
                  <a:lnTo>
                    <a:pt x="368" y="1048"/>
                  </a:lnTo>
                  <a:lnTo>
                    <a:pt x="680" y="878"/>
                  </a:lnTo>
                  <a:lnTo>
                    <a:pt x="652" y="963"/>
                  </a:lnTo>
                  <a:lnTo>
                    <a:pt x="822" y="1020"/>
                  </a:lnTo>
                  <a:lnTo>
                    <a:pt x="879" y="992"/>
                  </a:lnTo>
                  <a:lnTo>
                    <a:pt x="1077" y="1105"/>
                  </a:lnTo>
                  <a:lnTo>
                    <a:pt x="1191" y="1077"/>
                  </a:lnTo>
                  <a:lnTo>
                    <a:pt x="1247" y="1105"/>
                  </a:lnTo>
                  <a:lnTo>
                    <a:pt x="1276" y="1134"/>
                  </a:lnTo>
                  <a:lnTo>
                    <a:pt x="1361" y="1134"/>
                  </a:lnTo>
                  <a:lnTo>
                    <a:pt x="1361" y="1048"/>
                  </a:lnTo>
                  <a:lnTo>
                    <a:pt x="1446" y="850"/>
                  </a:lnTo>
                  <a:lnTo>
                    <a:pt x="1417" y="822"/>
                  </a:lnTo>
                  <a:lnTo>
                    <a:pt x="1474" y="765"/>
                  </a:lnTo>
                  <a:lnTo>
                    <a:pt x="1446" y="708"/>
                  </a:lnTo>
                  <a:lnTo>
                    <a:pt x="1531" y="595"/>
                  </a:lnTo>
                  <a:lnTo>
                    <a:pt x="1559" y="623"/>
                  </a:lnTo>
                  <a:lnTo>
                    <a:pt x="1588" y="538"/>
                  </a:lnTo>
                  <a:lnTo>
                    <a:pt x="1786" y="481"/>
                  </a:lnTo>
                  <a:lnTo>
                    <a:pt x="1814" y="510"/>
                  </a:lnTo>
                  <a:lnTo>
                    <a:pt x="1871" y="425"/>
                  </a:lnTo>
                  <a:lnTo>
                    <a:pt x="2013" y="368"/>
                  </a:lnTo>
                  <a:lnTo>
                    <a:pt x="2069" y="510"/>
                  </a:lnTo>
                  <a:lnTo>
                    <a:pt x="2155" y="425"/>
                  </a:lnTo>
                  <a:lnTo>
                    <a:pt x="2126" y="396"/>
                  </a:lnTo>
                  <a:lnTo>
                    <a:pt x="2211" y="283"/>
                  </a:lnTo>
                  <a:lnTo>
                    <a:pt x="2183" y="226"/>
                  </a:lnTo>
                  <a:lnTo>
                    <a:pt x="2211" y="170"/>
                  </a:lnTo>
                  <a:lnTo>
                    <a:pt x="2296" y="198"/>
                  </a:lnTo>
                  <a:lnTo>
                    <a:pt x="2353" y="85"/>
                  </a:lnTo>
                  <a:lnTo>
                    <a:pt x="2353" y="56"/>
                  </a:lnTo>
                  <a:lnTo>
                    <a:pt x="2240" y="56"/>
                  </a:lnTo>
                  <a:lnTo>
                    <a:pt x="2155" y="85"/>
                  </a:lnTo>
                  <a:lnTo>
                    <a:pt x="2155" y="141"/>
                  </a:lnTo>
                  <a:lnTo>
                    <a:pt x="2098" y="113"/>
                  </a:lnTo>
                  <a:lnTo>
                    <a:pt x="1843" y="198"/>
                  </a:lnTo>
                  <a:lnTo>
                    <a:pt x="1729" y="198"/>
                  </a:lnTo>
                  <a:lnTo>
                    <a:pt x="1729" y="141"/>
                  </a:lnTo>
                  <a:lnTo>
                    <a:pt x="1616" y="141"/>
                  </a:lnTo>
                  <a:lnTo>
                    <a:pt x="1616" y="170"/>
                  </a:lnTo>
                  <a:lnTo>
                    <a:pt x="1502" y="141"/>
                  </a:lnTo>
                  <a:lnTo>
                    <a:pt x="1389" y="28"/>
                  </a:lnTo>
                  <a:lnTo>
                    <a:pt x="1332" y="85"/>
                  </a:lnTo>
                  <a:lnTo>
                    <a:pt x="1304" y="0"/>
                  </a:lnTo>
                  <a:lnTo>
                    <a:pt x="1276" y="0"/>
                  </a:lnTo>
                  <a:lnTo>
                    <a:pt x="1247" y="56"/>
                  </a:lnTo>
                  <a:lnTo>
                    <a:pt x="1219" y="0"/>
                  </a:lnTo>
                  <a:lnTo>
                    <a:pt x="1191" y="0"/>
                  </a:lnTo>
                  <a:lnTo>
                    <a:pt x="1219" y="85"/>
                  </a:lnTo>
                  <a:lnTo>
                    <a:pt x="1191" y="113"/>
                  </a:lnTo>
                  <a:lnTo>
                    <a:pt x="1134" y="28"/>
                  </a:lnTo>
                  <a:lnTo>
                    <a:pt x="992" y="85"/>
                  </a:lnTo>
                  <a:lnTo>
                    <a:pt x="964" y="170"/>
                  </a:lnTo>
                  <a:lnTo>
                    <a:pt x="907" y="85"/>
                  </a:lnTo>
                  <a:lnTo>
                    <a:pt x="850" y="113"/>
                  </a:lnTo>
                  <a:lnTo>
                    <a:pt x="850" y="141"/>
                  </a:lnTo>
                  <a:lnTo>
                    <a:pt x="765" y="170"/>
                  </a:lnTo>
                  <a:lnTo>
                    <a:pt x="624" y="85"/>
                  </a:lnTo>
                  <a:lnTo>
                    <a:pt x="482" y="85"/>
                  </a:lnTo>
                  <a:lnTo>
                    <a:pt x="482" y="198"/>
                  </a:lnTo>
                  <a:lnTo>
                    <a:pt x="567" y="198"/>
                  </a:lnTo>
                  <a:lnTo>
                    <a:pt x="539" y="340"/>
                  </a:lnTo>
                  <a:lnTo>
                    <a:pt x="539" y="453"/>
                  </a:lnTo>
                  <a:lnTo>
                    <a:pt x="454" y="510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198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933"/>
            <p:cNvSpPr>
              <a:spLocks/>
            </p:cNvSpPr>
            <p:nvPr/>
          </p:nvSpPr>
          <p:spPr bwMode="auto">
            <a:xfrm>
              <a:off x="3153" y="2542"/>
              <a:ext cx="1361" cy="1276"/>
            </a:xfrm>
            <a:custGeom>
              <a:avLst/>
              <a:gdLst>
                <a:gd name="T0" fmla="*/ 170 w 1361"/>
                <a:gd name="T1" fmla="*/ 1191 h 1276"/>
                <a:gd name="T2" fmla="*/ 369 w 1361"/>
                <a:gd name="T3" fmla="*/ 1219 h 1276"/>
                <a:gd name="T4" fmla="*/ 482 w 1361"/>
                <a:gd name="T5" fmla="*/ 1276 h 1276"/>
                <a:gd name="T6" fmla="*/ 510 w 1361"/>
                <a:gd name="T7" fmla="*/ 1191 h 1276"/>
                <a:gd name="T8" fmla="*/ 652 w 1361"/>
                <a:gd name="T9" fmla="*/ 1049 h 1276"/>
                <a:gd name="T10" fmla="*/ 907 w 1361"/>
                <a:gd name="T11" fmla="*/ 1021 h 1276"/>
                <a:gd name="T12" fmla="*/ 1134 w 1361"/>
                <a:gd name="T13" fmla="*/ 907 h 1276"/>
                <a:gd name="T14" fmla="*/ 1248 w 1361"/>
                <a:gd name="T15" fmla="*/ 794 h 1276"/>
                <a:gd name="T16" fmla="*/ 1333 w 1361"/>
                <a:gd name="T17" fmla="*/ 624 h 1276"/>
                <a:gd name="T18" fmla="*/ 1276 w 1361"/>
                <a:gd name="T19" fmla="*/ 482 h 1276"/>
                <a:gd name="T20" fmla="*/ 1191 w 1361"/>
                <a:gd name="T21" fmla="*/ 454 h 1276"/>
                <a:gd name="T22" fmla="*/ 1191 w 1361"/>
                <a:gd name="T23" fmla="*/ 595 h 1276"/>
                <a:gd name="T24" fmla="*/ 1106 w 1361"/>
                <a:gd name="T25" fmla="*/ 595 h 1276"/>
                <a:gd name="T26" fmla="*/ 992 w 1361"/>
                <a:gd name="T27" fmla="*/ 482 h 1276"/>
                <a:gd name="T28" fmla="*/ 964 w 1361"/>
                <a:gd name="T29" fmla="*/ 539 h 1276"/>
                <a:gd name="T30" fmla="*/ 851 w 1361"/>
                <a:gd name="T31" fmla="*/ 482 h 1276"/>
                <a:gd name="T32" fmla="*/ 567 w 1361"/>
                <a:gd name="T33" fmla="*/ 510 h 1276"/>
                <a:gd name="T34" fmla="*/ 681 w 1361"/>
                <a:gd name="T35" fmla="*/ 369 h 1276"/>
                <a:gd name="T36" fmla="*/ 652 w 1361"/>
                <a:gd name="T37" fmla="*/ 284 h 1276"/>
                <a:gd name="T38" fmla="*/ 794 w 1361"/>
                <a:gd name="T39" fmla="*/ 199 h 1276"/>
                <a:gd name="T40" fmla="*/ 851 w 1361"/>
                <a:gd name="T41" fmla="*/ 28 h 1276"/>
                <a:gd name="T42" fmla="*/ 737 w 1361"/>
                <a:gd name="T43" fmla="*/ 57 h 1276"/>
                <a:gd name="T44" fmla="*/ 567 w 1361"/>
                <a:gd name="T45" fmla="*/ 0 h 1276"/>
                <a:gd name="T46" fmla="*/ 482 w 1361"/>
                <a:gd name="T47" fmla="*/ 85 h 1276"/>
                <a:gd name="T48" fmla="*/ 312 w 1361"/>
                <a:gd name="T49" fmla="*/ 113 h 1276"/>
                <a:gd name="T50" fmla="*/ 199 w 1361"/>
                <a:gd name="T51" fmla="*/ 369 h 1276"/>
                <a:gd name="T52" fmla="*/ 57 w 1361"/>
                <a:gd name="T53" fmla="*/ 567 h 1276"/>
                <a:gd name="T54" fmla="*/ 255 w 1361"/>
                <a:gd name="T55" fmla="*/ 794 h 1276"/>
                <a:gd name="T56" fmla="*/ 170 w 1361"/>
                <a:gd name="T57" fmla="*/ 851 h 1276"/>
                <a:gd name="T58" fmla="*/ 284 w 1361"/>
                <a:gd name="T59" fmla="*/ 851 h 1276"/>
                <a:gd name="T60" fmla="*/ 255 w 1361"/>
                <a:gd name="T61" fmla="*/ 964 h 1276"/>
                <a:gd name="T62" fmla="*/ 0 w 1361"/>
                <a:gd name="T63" fmla="*/ 110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276">
                  <a:moveTo>
                    <a:pt x="0" y="1162"/>
                  </a:moveTo>
                  <a:lnTo>
                    <a:pt x="170" y="1191"/>
                  </a:lnTo>
                  <a:lnTo>
                    <a:pt x="255" y="1276"/>
                  </a:lnTo>
                  <a:lnTo>
                    <a:pt x="369" y="1219"/>
                  </a:lnTo>
                  <a:lnTo>
                    <a:pt x="369" y="1276"/>
                  </a:lnTo>
                  <a:lnTo>
                    <a:pt x="482" y="1276"/>
                  </a:lnTo>
                  <a:lnTo>
                    <a:pt x="454" y="1191"/>
                  </a:lnTo>
                  <a:lnTo>
                    <a:pt x="510" y="1191"/>
                  </a:lnTo>
                  <a:lnTo>
                    <a:pt x="567" y="1049"/>
                  </a:lnTo>
                  <a:lnTo>
                    <a:pt x="652" y="1049"/>
                  </a:lnTo>
                  <a:lnTo>
                    <a:pt x="652" y="992"/>
                  </a:lnTo>
                  <a:lnTo>
                    <a:pt x="907" y="1021"/>
                  </a:lnTo>
                  <a:lnTo>
                    <a:pt x="992" y="1077"/>
                  </a:lnTo>
                  <a:lnTo>
                    <a:pt x="1134" y="907"/>
                  </a:lnTo>
                  <a:lnTo>
                    <a:pt x="1191" y="907"/>
                  </a:lnTo>
                  <a:lnTo>
                    <a:pt x="1248" y="794"/>
                  </a:lnTo>
                  <a:lnTo>
                    <a:pt x="1333" y="737"/>
                  </a:lnTo>
                  <a:lnTo>
                    <a:pt x="1333" y="624"/>
                  </a:lnTo>
                  <a:lnTo>
                    <a:pt x="1361" y="482"/>
                  </a:lnTo>
                  <a:lnTo>
                    <a:pt x="1276" y="482"/>
                  </a:lnTo>
                  <a:lnTo>
                    <a:pt x="1219" y="425"/>
                  </a:lnTo>
                  <a:lnTo>
                    <a:pt x="1191" y="454"/>
                  </a:lnTo>
                  <a:lnTo>
                    <a:pt x="1219" y="510"/>
                  </a:lnTo>
                  <a:lnTo>
                    <a:pt x="1191" y="595"/>
                  </a:lnTo>
                  <a:lnTo>
                    <a:pt x="1106" y="539"/>
                  </a:lnTo>
                  <a:lnTo>
                    <a:pt x="1106" y="595"/>
                  </a:lnTo>
                  <a:lnTo>
                    <a:pt x="1021" y="539"/>
                  </a:lnTo>
                  <a:lnTo>
                    <a:pt x="992" y="482"/>
                  </a:lnTo>
                  <a:lnTo>
                    <a:pt x="964" y="482"/>
                  </a:lnTo>
                  <a:lnTo>
                    <a:pt x="964" y="539"/>
                  </a:lnTo>
                  <a:lnTo>
                    <a:pt x="907" y="539"/>
                  </a:lnTo>
                  <a:lnTo>
                    <a:pt x="851" y="482"/>
                  </a:lnTo>
                  <a:lnTo>
                    <a:pt x="709" y="567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81" y="369"/>
                  </a:lnTo>
                  <a:lnTo>
                    <a:pt x="681" y="340"/>
                  </a:lnTo>
                  <a:lnTo>
                    <a:pt x="652" y="284"/>
                  </a:lnTo>
                  <a:lnTo>
                    <a:pt x="652" y="255"/>
                  </a:lnTo>
                  <a:lnTo>
                    <a:pt x="794" y="199"/>
                  </a:lnTo>
                  <a:lnTo>
                    <a:pt x="794" y="142"/>
                  </a:lnTo>
                  <a:lnTo>
                    <a:pt x="851" y="28"/>
                  </a:lnTo>
                  <a:lnTo>
                    <a:pt x="822" y="0"/>
                  </a:lnTo>
                  <a:lnTo>
                    <a:pt x="737" y="5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369" y="57"/>
                  </a:lnTo>
                  <a:lnTo>
                    <a:pt x="312" y="113"/>
                  </a:lnTo>
                  <a:lnTo>
                    <a:pt x="397" y="199"/>
                  </a:lnTo>
                  <a:lnTo>
                    <a:pt x="199" y="369"/>
                  </a:lnTo>
                  <a:lnTo>
                    <a:pt x="170" y="454"/>
                  </a:lnTo>
                  <a:lnTo>
                    <a:pt x="57" y="567"/>
                  </a:lnTo>
                  <a:lnTo>
                    <a:pt x="142" y="709"/>
                  </a:lnTo>
                  <a:lnTo>
                    <a:pt x="255" y="794"/>
                  </a:lnTo>
                  <a:lnTo>
                    <a:pt x="255" y="822"/>
                  </a:lnTo>
                  <a:lnTo>
                    <a:pt x="170" y="851"/>
                  </a:lnTo>
                  <a:lnTo>
                    <a:pt x="227" y="879"/>
                  </a:lnTo>
                  <a:lnTo>
                    <a:pt x="284" y="851"/>
                  </a:lnTo>
                  <a:lnTo>
                    <a:pt x="340" y="879"/>
                  </a:lnTo>
                  <a:lnTo>
                    <a:pt x="255" y="964"/>
                  </a:lnTo>
                  <a:lnTo>
                    <a:pt x="199" y="964"/>
                  </a:lnTo>
                  <a:lnTo>
                    <a:pt x="0" y="1106"/>
                  </a:lnTo>
                  <a:lnTo>
                    <a:pt x="0" y="116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934"/>
            <p:cNvSpPr>
              <a:spLocks/>
            </p:cNvSpPr>
            <p:nvPr/>
          </p:nvSpPr>
          <p:spPr bwMode="auto">
            <a:xfrm>
              <a:off x="2444" y="2684"/>
              <a:ext cx="1049" cy="1304"/>
            </a:xfrm>
            <a:custGeom>
              <a:avLst/>
              <a:gdLst>
                <a:gd name="T0" fmla="*/ 369 w 1049"/>
                <a:gd name="T1" fmla="*/ 1304 h 1304"/>
                <a:gd name="T2" fmla="*/ 426 w 1049"/>
                <a:gd name="T3" fmla="*/ 1219 h 1304"/>
                <a:gd name="T4" fmla="*/ 511 w 1049"/>
                <a:gd name="T5" fmla="*/ 1190 h 1304"/>
                <a:gd name="T6" fmla="*/ 567 w 1049"/>
                <a:gd name="T7" fmla="*/ 1219 h 1304"/>
                <a:gd name="T8" fmla="*/ 652 w 1049"/>
                <a:gd name="T9" fmla="*/ 1134 h 1304"/>
                <a:gd name="T10" fmla="*/ 709 w 1049"/>
                <a:gd name="T11" fmla="*/ 1020 h 1304"/>
                <a:gd name="T12" fmla="*/ 709 w 1049"/>
                <a:gd name="T13" fmla="*/ 964 h 1304"/>
                <a:gd name="T14" fmla="*/ 908 w 1049"/>
                <a:gd name="T15" fmla="*/ 822 h 1304"/>
                <a:gd name="T16" fmla="*/ 964 w 1049"/>
                <a:gd name="T17" fmla="*/ 822 h 1304"/>
                <a:gd name="T18" fmla="*/ 1049 w 1049"/>
                <a:gd name="T19" fmla="*/ 737 h 1304"/>
                <a:gd name="T20" fmla="*/ 993 w 1049"/>
                <a:gd name="T21" fmla="*/ 709 h 1304"/>
                <a:gd name="T22" fmla="*/ 936 w 1049"/>
                <a:gd name="T23" fmla="*/ 737 h 1304"/>
                <a:gd name="T24" fmla="*/ 879 w 1049"/>
                <a:gd name="T25" fmla="*/ 709 h 1304"/>
                <a:gd name="T26" fmla="*/ 964 w 1049"/>
                <a:gd name="T27" fmla="*/ 680 h 1304"/>
                <a:gd name="T28" fmla="*/ 964 w 1049"/>
                <a:gd name="T29" fmla="*/ 652 h 1304"/>
                <a:gd name="T30" fmla="*/ 851 w 1049"/>
                <a:gd name="T31" fmla="*/ 567 h 1304"/>
                <a:gd name="T32" fmla="*/ 766 w 1049"/>
                <a:gd name="T33" fmla="*/ 425 h 1304"/>
                <a:gd name="T34" fmla="*/ 879 w 1049"/>
                <a:gd name="T35" fmla="*/ 312 h 1304"/>
                <a:gd name="T36" fmla="*/ 851 w 1049"/>
                <a:gd name="T37" fmla="*/ 227 h 1304"/>
                <a:gd name="T38" fmla="*/ 794 w 1049"/>
                <a:gd name="T39" fmla="*/ 227 h 1304"/>
                <a:gd name="T40" fmla="*/ 794 w 1049"/>
                <a:gd name="T41" fmla="*/ 170 h 1304"/>
                <a:gd name="T42" fmla="*/ 709 w 1049"/>
                <a:gd name="T43" fmla="*/ 170 h 1304"/>
                <a:gd name="T44" fmla="*/ 709 w 1049"/>
                <a:gd name="T45" fmla="*/ 142 h 1304"/>
                <a:gd name="T46" fmla="*/ 681 w 1049"/>
                <a:gd name="T47" fmla="*/ 0 h 1304"/>
                <a:gd name="T48" fmla="*/ 567 w 1049"/>
                <a:gd name="T49" fmla="*/ 28 h 1304"/>
                <a:gd name="T50" fmla="*/ 511 w 1049"/>
                <a:gd name="T51" fmla="*/ 0 h 1304"/>
                <a:gd name="T52" fmla="*/ 482 w 1049"/>
                <a:gd name="T53" fmla="*/ 113 h 1304"/>
                <a:gd name="T54" fmla="*/ 369 w 1049"/>
                <a:gd name="T55" fmla="*/ 113 h 1304"/>
                <a:gd name="T56" fmla="*/ 369 w 1049"/>
                <a:gd name="T57" fmla="*/ 170 h 1304"/>
                <a:gd name="T58" fmla="*/ 312 w 1049"/>
                <a:gd name="T59" fmla="*/ 170 h 1304"/>
                <a:gd name="T60" fmla="*/ 284 w 1049"/>
                <a:gd name="T61" fmla="*/ 283 h 1304"/>
                <a:gd name="T62" fmla="*/ 199 w 1049"/>
                <a:gd name="T63" fmla="*/ 283 h 1304"/>
                <a:gd name="T64" fmla="*/ 142 w 1049"/>
                <a:gd name="T65" fmla="*/ 312 h 1304"/>
                <a:gd name="T66" fmla="*/ 171 w 1049"/>
                <a:gd name="T67" fmla="*/ 368 h 1304"/>
                <a:gd name="T68" fmla="*/ 57 w 1049"/>
                <a:gd name="T69" fmla="*/ 538 h 1304"/>
                <a:gd name="T70" fmla="*/ 0 w 1049"/>
                <a:gd name="T71" fmla="*/ 680 h 1304"/>
                <a:gd name="T72" fmla="*/ 29 w 1049"/>
                <a:gd name="T73" fmla="*/ 709 h 1304"/>
                <a:gd name="T74" fmla="*/ 29 w 1049"/>
                <a:gd name="T75" fmla="*/ 765 h 1304"/>
                <a:gd name="T76" fmla="*/ 114 w 1049"/>
                <a:gd name="T77" fmla="*/ 765 h 1304"/>
                <a:gd name="T78" fmla="*/ 114 w 1049"/>
                <a:gd name="T79" fmla="*/ 822 h 1304"/>
                <a:gd name="T80" fmla="*/ 199 w 1049"/>
                <a:gd name="T81" fmla="*/ 822 h 1304"/>
                <a:gd name="T82" fmla="*/ 171 w 1049"/>
                <a:gd name="T83" fmla="*/ 879 h 1304"/>
                <a:gd name="T84" fmla="*/ 256 w 1049"/>
                <a:gd name="T85" fmla="*/ 935 h 1304"/>
                <a:gd name="T86" fmla="*/ 284 w 1049"/>
                <a:gd name="T87" fmla="*/ 992 h 1304"/>
                <a:gd name="T88" fmla="*/ 256 w 1049"/>
                <a:gd name="T89" fmla="*/ 1105 h 1304"/>
                <a:gd name="T90" fmla="*/ 341 w 1049"/>
                <a:gd name="T91" fmla="*/ 1190 h 1304"/>
                <a:gd name="T92" fmla="*/ 312 w 1049"/>
                <a:gd name="T93" fmla="*/ 1276 h 1304"/>
                <a:gd name="T94" fmla="*/ 369 w 1049"/>
                <a:gd name="T95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9" h="1304">
                  <a:moveTo>
                    <a:pt x="369" y="1304"/>
                  </a:moveTo>
                  <a:lnTo>
                    <a:pt x="426" y="1219"/>
                  </a:lnTo>
                  <a:lnTo>
                    <a:pt x="511" y="1190"/>
                  </a:lnTo>
                  <a:lnTo>
                    <a:pt x="567" y="1219"/>
                  </a:lnTo>
                  <a:lnTo>
                    <a:pt x="652" y="1134"/>
                  </a:lnTo>
                  <a:lnTo>
                    <a:pt x="709" y="1020"/>
                  </a:lnTo>
                  <a:lnTo>
                    <a:pt x="709" y="964"/>
                  </a:lnTo>
                  <a:lnTo>
                    <a:pt x="908" y="822"/>
                  </a:lnTo>
                  <a:lnTo>
                    <a:pt x="964" y="822"/>
                  </a:lnTo>
                  <a:lnTo>
                    <a:pt x="1049" y="737"/>
                  </a:lnTo>
                  <a:lnTo>
                    <a:pt x="993" y="709"/>
                  </a:lnTo>
                  <a:lnTo>
                    <a:pt x="936" y="737"/>
                  </a:lnTo>
                  <a:lnTo>
                    <a:pt x="879" y="709"/>
                  </a:lnTo>
                  <a:lnTo>
                    <a:pt x="964" y="680"/>
                  </a:lnTo>
                  <a:lnTo>
                    <a:pt x="964" y="652"/>
                  </a:lnTo>
                  <a:lnTo>
                    <a:pt x="851" y="567"/>
                  </a:lnTo>
                  <a:lnTo>
                    <a:pt x="766" y="425"/>
                  </a:lnTo>
                  <a:lnTo>
                    <a:pt x="879" y="312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709" y="170"/>
                  </a:lnTo>
                  <a:lnTo>
                    <a:pt x="709" y="142"/>
                  </a:lnTo>
                  <a:lnTo>
                    <a:pt x="681" y="0"/>
                  </a:lnTo>
                  <a:lnTo>
                    <a:pt x="567" y="28"/>
                  </a:lnTo>
                  <a:lnTo>
                    <a:pt x="511" y="0"/>
                  </a:lnTo>
                  <a:lnTo>
                    <a:pt x="482" y="113"/>
                  </a:lnTo>
                  <a:lnTo>
                    <a:pt x="369" y="113"/>
                  </a:lnTo>
                  <a:lnTo>
                    <a:pt x="369" y="170"/>
                  </a:lnTo>
                  <a:lnTo>
                    <a:pt x="312" y="170"/>
                  </a:lnTo>
                  <a:lnTo>
                    <a:pt x="284" y="283"/>
                  </a:lnTo>
                  <a:lnTo>
                    <a:pt x="199" y="283"/>
                  </a:lnTo>
                  <a:lnTo>
                    <a:pt x="142" y="312"/>
                  </a:lnTo>
                  <a:lnTo>
                    <a:pt x="171" y="368"/>
                  </a:lnTo>
                  <a:lnTo>
                    <a:pt x="57" y="538"/>
                  </a:lnTo>
                  <a:lnTo>
                    <a:pt x="0" y="680"/>
                  </a:lnTo>
                  <a:lnTo>
                    <a:pt x="29" y="709"/>
                  </a:lnTo>
                  <a:lnTo>
                    <a:pt x="29" y="765"/>
                  </a:lnTo>
                  <a:lnTo>
                    <a:pt x="114" y="765"/>
                  </a:lnTo>
                  <a:lnTo>
                    <a:pt x="114" y="822"/>
                  </a:lnTo>
                  <a:lnTo>
                    <a:pt x="199" y="822"/>
                  </a:lnTo>
                  <a:lnTo>
                    <a:pt x="171" y="879"/>
                  </a:lnTo>
                  <a:lnTo>
                    <a:pt x="256" y="935"/>
                  </a:lnTo>
                  <a:lnTo>
                    <a:pt x="284" y="992"/>
                  </a:lnTo>
                  <a:lnTo>
                    <a:pt x="256" y="1105"/>
                  </a:lnTo>
                  <a:lnTo>
                    <a:pt x="341" y="1190"/>
                  </a:lnTo>
                  <a:lnTo>
                    <a:pt x="312" y="1276"/>
                  </a:lnTo>
                  <a:lnTo>
                    <a:pt x="369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938"/>
            <p:cNvSpPr>
              <a:spLocks/>
            </p:cNvSpPr>
            <p:nvPr/>
          </p:nvSpPr>
          <p:spPr bwMode="auto">
            <a:xfrm>
              <a:off x="3720" y="2372"/>
              <a:ext cx="709" cy="765"/>
            </a:xfrm>
            <a:custGeom>
              <a:avLst/>
              <a:gdLst>
                <a:gd name="T0" fmla="*/ 595 w 709"/>
                <a:gd name="T1" fmla="*/ 28 h 765"/>
                <a:gd name="T2" fmla="*/ 454 w 709"/>
                <a:gd name="T3" fmla="*/ 0 h 765"/>
                <a:gd name="T4" fmla="*/ 369 w 709"/>
                <a:gd name="T5" fmla="*/ 57 h 765"/>
                <a:gd name="T6" fmla="*/ 227 w 709"/>
                <a:gd name="T7" fmla="*/ 85 h 765"/>
                <a:gd name="T8" fmla="*/ 199 w 709"/>
                <a:gd name="T9" fmla="*/ 57 h 765"/>
                <a:gd name="T10" fmla="*/ 142 w 709"/>
                <a:gd name="T11" fmla="*/ 57 h 765"/>
                <a:gd name="T12" fmla="*/ 114 w 709"/>
                <a:gd name="T13" fmla="*/ 170 h 765"/>
                <a:gd name="T14" fmla="*/ 170 w 709"/>
                <a:gd name="T15" fmla="*/ 227 h 765"/>
                <a:gd name="T16" fmla="*/ 255 w 709"/>
                <a:gd name="T17" fmla="*/ 170 h 765"/>
                <a:gd name="T18" fmla="*/ 284 w 709"/>
                <a:gd name="T19" fmla="*/ 198 h 765"/>
                <a:gd name="T20" fmla="*/ 227 w 709"/>
                <a:gd name="T21" fmla="*/ 312 h 765"/>
                <a:gd name="T22" fmla="*/ 227 w 709"/>
                <a:gd name="T23" fmla="*/ 369 h 765"/>
                <a:gd name="T24" fmla="*/ 85 w 709"/>
                <a:gd name="T25" fmla="*/ 425 h 765"/>
                <a:gd name="T26" fmla="*/ 85 w 709"/>
                <a:gd name="T27" fmla="*/ 454 h 765"/>
                <a:gd name="T28" fmla="*/ 114 w 709"/>
                <a:gd name="T29" fmla="*/ 510 h 765"/>
                <a:gd name="T30" fmla="*/ 114 w 709"/>
                <a:gd name="T31" fmla="*/ 539 h 765"/>
                <a:gd name="T32" fmla="*/ 0 w 709"/>
                <a:gd name="T33" fmla="*/ 624 h 765"/>
                <a:gd name="T34" fmla="*/ 0 w 709"/>
                <a:gd name="T35" fmla="*/ 680 h 765"/>
                <a:gd name="T36" fmla="*/ 142 w 709"/>
                <a:gd name="T37" fmla="*/ 737 h 765"/>
                <a:gd name="T38" fmla="*/ 284 w 709"/>
                <a:gd name="T39" fmla="*/ 652 h 765"/>
                <a:gd name="T40" fmla="*/ 340 w 709"/>
                <a:gd name="T41" fmla="*/ 709 h 765"/>
                <a:gd name="T42" fmla="*/ 397 w 709"/>
                <a:gd name="T43" fmla="*/ 709 h 765"/>
                <a:gd name="T44" fmla="*/ 397 w 709"/>
                <a:gd name="T45" fmla="*/ 652 h 765"/>
                <a:gd name="T46" fmla="*/ 425 w 709"/>
                <a:gd name="T47" fmla="*/ 652 h 765"/>
                <a:gd name="T48" fmla="*/ 454 w 709"/>
                <a:gd name="T49" fmla="*/ 709 h 765"/>
                <a:gd name="T50" fmla="*/ 539 w 709"/>
                <a:gd name="T51" fmla="*/ 765 h 765"/>
                <a:gd name="T52" fmla="*/ 539 w 709"/>
                <a:gd name="T53" fmla="*/ 709 h 765"/>
                <a:gd name="T54" fmla="*/ 624 w 709"/>
                <a:gd name="T55" fmla="*/ 765 h 765"/>
                <a:gd name="T56" fmla="*/ 652 w 709"/>
                <a:gd name="T57" fmla="*/ 680 h 765"/>
                <a:gd name="T58" fmla="*/ 624 w 709"/>
                <a:gd name="T59" fmla="*/ 624 h 765"/>
                <a:gd name="T60" fmla="*/ 652 w 709"/>
                <a:gd name="T61" fmla="*/ 595 h 765"/>
                <a:gd name="T62" fmla="*/ 709 w 709"/>
                <a:gd name="T63" fmla="*/ 652 h 765"/>
                <a:gd name="T64" fmla="*/ 709 w 709"/>
                <a:gd name="T65" fmla="*/ 539 h 765"/>
                <a:gd name="T66" fmla="*/ 652 w 709"/>
                <a:gd name="T67" fmla="*/ 482 h 765"/>
                <a:gd name="T68" fmla="*/ 595 w 709"/>
                <a:gd name="T69" fmla="*/ 255 h 765"/>
                <a:gd name="T70" fmla="*/ 595 w 709"/>
                <a:gd name="T71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9" h="765">
                  <a:moveTo>
                    <a:pt x="595" y="28"/>
                  </a:moveTo>
                  <a:lnTo>
                    <a:pt x="454" y="0"/>
                  </a:lnTo>
                  <a:lnTo>
                    <a:pt x="369" y="57"/>
                  </a:lnTo>
                  <a:lnTo>
                    <a:pt x="227" y="85"/>
                  </a:lnTo>
                  <a:lnTo>
                    <a:pt x="199" y="57"/>
                  </a:lnTo>
                  <a:lnTo>
                    <a:pt x="142" y="57"/>
                  </a:lnTo>
                  <a:lnTo>
                    <a:pt x="114" y="170"/>
                  </a:lnTo>
                  <a:lnTo>
                    <a:pt x="170" y="227"/>
                  </a:lnTo>
                  <a:lnTo>
                    <a:pt x="255" y="170"/>
                  </a:lnTo>
                  <a:lnTo>
                    <a:pt x="284" y="198"/>
                  </a:lnTo>
                  <a:lnTo>
                    <a:pt x="227" y="312"/>
                  </a:lnTo>
                  <a:lnTo>
                    <a:pt x="227" y="369"/>
                  </a:lnTo>
                  <a:lnTo>
                    <a:pt x="85" y="425"/>
                  </a:lnTo>
                  <a:lnTo>
                    <a:pt x="85" y="454"/>
                  </a:lnTo>
                  <a:lnTo>
                    <a:pt x="114" y="510"/>
                  </a:lnTo>
                  <a:lnTo>
                    <a:pt x="114" y="539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42" y="737"/>
                  </a:lnTo>
                  <a:lnTo>
                    <a:pt x="284" y="652"/>
                  </a:lnTo>
                  <a:lnTo>
                    <a:pt x="340" y="709"/>
                  </a:lnTo>
                  <a:lnTo>
                    <a:pt x="397" y="709"/>
                  </a:lnTo>
                  <a:lnTo>
                    <a:pt x="397" y="652"/>
                  </a:lnTo>
                  <a:lnTo>
                    <a:pt x="425" y="652"/>
                  </a:lnTo>
                  <a:lnTo>
                    <a:pt x="454" y="709"/>
                  </a:lnTo>
                  <a:lnTo>
                    <a:pt x="539" y="765"/>
                  </a:lnTo>
                  <a:lnTo>
                    <a:pt x="539" y="709"/>
                  </a:lnTo>
                  <a:lnTo>
                    <a:pt x="624" y="765"/>
                  </a:lnTo>
                  <a:lnTo>
                    <a:pt x="652" y="680"/>
                  </a:lnTo>
                  <a:lnTo>
                    <a:pt x="624" y="624"/>
                  </a:lnTo>
                  <a:lnTo>
                    <a:pt x="652" y="595"/>
                  </a:lnTo>
                  <a:lnTo>
                    <a:pt x="709" y="652"/>
                  </a:lnTo>
                  <a:lnTo>
                    <a:pt x="709" y="539"/>
                  </a:lnTo>
                  <a:lnTo>
                    <a:pt x="652" y="482"/>
                  </a:lnTo>
                  <a:lnTo>
                    <a:pt x="595" y="255"/>
                  </a:lnTo>
                  <a:lnTo>
                    <a:pt x="595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941"/>
            <p:cNvSpPr>
              <a:spLocks/>
            </p:cNvSpPr>
            <p:nvPr/>
          </p:nvSpPr>
          <p:spPr bwMode="auto">
            <a:xfrm>
              <a:off x="2955" y="1068"/>
              <a:ext cx="1134" cy="1559"/>
            </a:xfrm>
            <a:custGeom>
              <a:avLst/>
              <a:gdLst>
                <a:gd name="T0" fmla="*/ 567 w 1134"/>
                <a:gd name="T1" fmla="*/ 1531 h 1559"/>
                <a:gd name="T2" fmla="*/ 680 w 1134"/>
                <a:gd name="T3" fmla="*/ 1559 h 1559"/>
                <a:gd name="T4" fmla="*/ 737 w 1134"/>
                <a:gd name="T5" fmla="*/ 1531 h 1559"/>
                <a:gd name="T6" fmla="*/ 765 w 1134"/>
                <a:gd name="T7" fmla="*/ 1474 h 1559"/>
                <a:gd name="T8" fmla="*/ 879 w 1134"/>
                <a:gd name="T9" fmla="*/ 1474 h 1559"/>
                <a:gd name="T10" fmla="*/ 907 w 1134"/>
                <a:gd name="T11" fmla="*/ 1361 h 1559"/>
                <a:gd name="T12" fmla="*/ 935 w 1134"/>
                <a:gd name="T13" fmla="*/ 1361 h 1559"/>
                <a:gd name="T14" fmla="*/ 964 w 1134"/>
                <a:gd name="T15" fmla="*/ 1361 h 1559"/>
                <a:gd name="T16" fmla="*/ 1049 w 1134"/>
                <a:gd name="T17" fmla="*/ 1304 h 1559"/>
                <a:gd name="T18" fmla="*/ 992 w 1134"/>
                <a:gd name="T19" fmla="*/ 1191 h 1559"/>
                <a:gd name="T20" fmla="*/ 907 w 1134"/>
                <a:gd name="T21" fmla="*/ 1191 h 1559"/>
                <a:gd name="T22" fmla="*/ 992 w 1134"/>
                <a:gd name="T23" fmla="*/ 1020 h 1559"/>
                <a:gd name="T24" fmla="*/ 992 w 1134"/>
                <a:gd name="T25" fmla="*/ 964 h 1559"/>
                <a:gd name="T26" fmla="*/ 1049 w 1134"/>
                <a:gd name="T27" fmla="*/ 822 h 1559"/>
                <a:gd name="T28" fmla="*/ 1020 w 1134"/>
                <a:gd name="T29" fmla="*/ 624 h 1559"/>
                <a:gd name="T30" fmla="*/ 935 w 1134"/>
                <a:gd name="T31" fmla="*/ 595 h 1559"/>
                <a:gd name="T32" fmla="*/ 907 w 1134"/>
                <a:gd name="T33" fmla="*/ 539 h 1559"/>
                <a:gd name="T34" fmla="*/ 992 w 1134"/>
                <a:gd name="T35" fmla="*/ 453 h 1559"/>
                <a:gd name="T36" fmla="*/ 1077 w 1134"/>
                <a:gd name="T37" fmla="*/ 453 h 1559"/>
                <a:gd name="T38" fmla="*/ 1077 w 1134"/>
                <a:gd name="T39" fmla="*/ 425 h 1559"/>
                <a:gd name="T40" fmla="*/ 1020 w 1134"/>
                <a:gd name="T41" fmla="*/ 368 h 1559"/>
                <a:gd name="T42" fmla="*/ 1134 w 1134"/>
                <a:gd name="T43" fmla="*/ 340 h 1559"/>
                <a:gd name="T44" fmla="*/ 1077 w 1134"/>
                <a:gd name="T45" fmla="*/ 255 h 1559"/>
                <a:gd name="T46" fmla="*/ 992 w 1134"/>
                <a:gd name="T47" fmla="*/ 227 h 1559"/>
                <a:gd name="T48" fmla="*/ 1020 w 1134"/>
                <a:gd name="T49" fmla="*/ 198 h 1559"/>
                <a:gd name="T50" fmla="*/ 935 w 1134"/>
                <a:gd name="T51" fmla="*/ 142 h 1559"/>
                <a:gd name="T52" fmla="*/ 964 w 1134"/>
                <a:gd name="T53" fmla="*/ 85 h 1559"/>
                <a:gd name="T54" fmla="*/ 1020 w 1134"/>
                <a:gd name="T55" fmla="*/ 57 h 1559"/>
                <a:gd name="T56" fmla="*/ 964 w 1134"/>
                <a:gd name="T57" fmla="*/ 28 h 1559"/>
                <a:gd name="T58" fmla="*/ 879 w 1134"/>
                <a:gd name="T59" fmla="*/ 57 h 1559"/>
                <a:gd name="T60" fmla="*/ 765 w 1134"/>
                <a:gd name="T61" fmla="*/ 0 h 1559"/>
                <a:gd name="T62" fmla="*/ 737 w 1134"/>
                <a:gd name="T63" fmla="*/ 28 h 1559"/>
                <a:gd name="T64" fmla="*/ 708 w 1134"/>
                <a:gd name="T65" fmla="*/ 28 h 1559"/>
                <a:gd name="T66" fmla="*/ 595 w 1134"/>
                <a:gd name="T67" fmla="*/ 57 h 1559"/>
                <a:gd name="T68" fmla="*/ 567 w 1134"/>
                <a:gd name="T69" fmla="*/ 0 h 1559"/>
                <a:gd name="T70" fmla="*/ 312 w 1134"/>
                <a:gd name="T71" fmla="*/ 0 h 1559"/>
                <a:gd name="T72" fmla="*/ 283 w 1134"/>
                <a:gd name="T73" fmla="*/ 142 h 1559"/>
                <a:gd name="T74" fmla="*/ 198 w 1134"/>
                <a:gd name="T75" fmla="*/ 170 h 1559"/>
                <a:gd name="T76" fmla="*/ 170 w 1134"/>
                <a:gd name="T77" fmla="*/ 255 h 1559"/>
                <a:gd name="T78" fmla="*/ 283 w 1134"/>
                <a:gd name="T79" fmla="*/ 482 h 1559"/>
                <a:gd name="T80" fmla="*/ 198 w 1134"/>
                <a:gd name="T81" fmla="*/ 595 h 1559"/>
                <a:gd name="T82" fmla="*/ 113 w 1134"/>
                <a:gd name="T83" fmla="*/ 595 h 1559"/>
                <a:gd name="T84" fmla="*/ 113 w 1134"/>
                <a:gd name="T85" fmla="*/ 680 h 1559"/>
                <a:gd name="T86" fmla="*/ 141 w 1134"/>
                <a:gd name="T87" fmla="*/ 737 h 1559"/>
                <a:gd name="T88" fmla="*/ 170 w 1134"/>
                <a:gd name="T89" fmla="*/ 822 h 1559"/>
                <a:gd name="T90" fmla="*/ 198 w 1134"/>
                <a:gd name="T91" fmla="*/ 907 h 1559"/>
                <a:gd name="T92" fmla="*/ 198 w 1134"/>
                <a:gd name="T93" fmla="*/ 964 h 1559"/>
                <a:gd name="T94" fmla="*/ 56 w 1134"/>
                <a:gd name="T95" fmla="*/ 964 h 1559"/>
                <a:gd name="T96" fmla="*/ 28 w 1134"/>
                <a:gd name="T97" fmla="*/ 1020 h 1559"/>
                <a:gd name="T98" fmla="*/ 56 w 1134"/>
                <a:gd name="T99" fmla="*/ 1020 h 1559"/>
                <a:gd name="T100" fmla="*/ 28 w 1134"/>
                <a:gd name="T101" fmla="*/ 1134 h 1559"/>
                <a:gd name="T102" fmla="*/ 56 w 1134"/>
                <a:gd name="T103" fmla="*/ 1162 h 1559"/>
                <a:gd name="T104" fmla="*/ 0 w 1134"/>
                <a:gd name="T105" fmla="*/ 1276 h 1559"/>
                <a:gd name="T106" fmla="*/ 170 w 1134"/>
                <a:gd name="T107" fmla="*/ 1276 h 1559"/>
                <a:gd name="T108" fmla="*/ 255 w 1134"/>
                <a:gd name="T109" fmla="*/ 1332 h 1559"/>
                <a:gd name="T110" fmla="*/ 312 w 1134"/>
                <a:gd name="T111" fmla="*/ 1446 h 1559"/>
                <a:gd name="T112" fmla="*/ 453 w 1134"/>
                <a:gd name="T113" fmla="*/ 1417 h 1559"/>
                <a:gd name="T114" fmla="*/ 453 w 1134"/>
                <a:gd name="T115" fmla="*/ 1502 h 1559"/>
                <a:gd name="T116" fmla="*/ 567 w 1134"/>
                <a:gd name="T117" fmla="*/ 153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559">
                  <a:moveTo>
                    <a:pt x="567" y="1531"/>
                  </a:moveTo>
                  <a:lnTo>
                    <a:pt x="680" y="1559"/>
                  </a:lnTo>
                  <a:lnTo>
                    <a:pt x="737" y="1531"/>
                  </a:lnTo>
                  <a:lnTo>
                    <a:pt x="765" y="1474"/>
                  </a:lnTo>
                  <a:lnTo>
                    <a:pt x="879" y="1474"/>
                  </a:lnTo>
                  <a:lnTo>
                    <a:pt x="907" y="1361"/>
                  </a:lnTo>
                  <a:lnTo>
                    <a:pt x="935" y="1361"/>
                  </a:lnTo>
                  <a:lnTo>
                    <a:pt x="964" y="1361"/>
                  </a:lnTo>
                  <a:lnTo>
                    <a:pt x="1049" y="1304"/>
                  </a:lnTo>
                  <a:lnTo>
                    <a:pt x="992" y="1191"/>
                  </a:lnTo>
                  <a:lnTo>
                    <a:pt x="907" y="1191"/>
                  </a:lnTo>
                  <a:lnTo>
                    <a:pt x="992" y="1020"/>
                  </a:lnTo>
                  <a:lnTo>
                    <a:pt x="992" y="964"/>
                  </a:lnTo>
                  <a:lnTo>
                    <a:pt x="1049" y="822"/>
                  </a:lnTo>
                  <a:lnTo>
                    <a:pt x="1020" y="624"/>
                  </a:lnTo>
                  <a:lnTo>
                    <a:pt x="935" y="595"/>
                  </a:lnTo>
                  <a:lnTo>
                    <a:pt x="907" y="539"/>
                  </a:lnTo>
                  <a:lnTo>
                    <a:pt x="992" y="453"/>
                  </a:lnTo>
                  <a:lnTo>
                    <a:pt x="1077" y="453"/>
                  </a:lnTo>
                  <a:lnTo>
                    <a:pt x="1077" y="425"/>
                  </a:lnTo>
                  <a:lnTo>
                    <a:pt x="1020" y="368"/>
                  </a:lnTo>
                  <a:lnTo>
                    <a:pt x="1134" y="340"/>
                  </a:lnTo>
                  <a:lnTo>
                    <a:pt x="1077" y="255"/>
                  </a:lnTo>
                  <a:lnTo>
                    <a:pt x="992" y="227"/>
                  </a:lnTo>
                  <a:lnTo>
                    <a:pt x="1020" y="198"/>
                  </a:lnTo>
                  <a:lnTo>
                    <a:pt x="935" y="142"/>
                  </a:lnTo>
                  <a:lnTo>
                    <a:pt x="964" y="85"/>
                  </a:lnTo>
                  <a:lnTo>
                    <a:pt x="1020" y="57"/>
                  </a:lnTo>
                  <a:lnTo>
                    <a:pt x="964" y="28"/>
                  </a:lnTo>
                  <a:lnTo>
                    <a:pt x="879" y="57"/>
                  </a:lnTo>
                  <a:lnTo>
                    <a:pt x="765" y="0"/>
                  </a:lnTo>
                  <a:lnTo>
                    <a:pt x="737" y="28"/>
                  </a:lnTo>
                  <a:lnTo>
                    <a:pt x="708" y="28"/>
                  </a:lnTo>
                  <a:lnTo>
                    <a:pt x="595" y="57"/>
                  </a:lnTo>
                  <a:lnTo>
                    <a:pt x="567" y="0"/>
                  </a:lnTo>
                  <a:lnTo>
                    <a:pt x="312" y="0"/>
                  </a:lnTo>
                  <a:lnTo>
                    <a:pt x="283" y="142"/>
                  </a:lnTo>
                  <a:lnTo>
                    <a:pt x="198" y="170"/>
                  </a:lnTo>
                  <a:lnTo>
                    <a:pt x="170" y="255"/>
                  </a:lnTo>
                  <a:lnTo>
                    <a:pt x="283" y="482"/>
                  </a:lnTo>
                  <a:lnTo>
                    <a:pt x="198" y="595"/>
                  </a:lnTo>
                  <a:lnTo>
                    <a:pt x="113" y="595"/>
                  </a:lnTo>
                  <a:lnTo>
                    <a:pt x="113" y="680"/>
                  </a:lnTo>
                  <a:lnTo>
                    <a:pt x="141" y="737"/>
                  </a:lnTo>
                  <a:lnTo>
                    <a:pt x="170" y="822"/>
                  </a:lnTo>
                  <a:lnTo>
                    <a:pt x="198" y="907"/>
                  </a:lnTo>
                  <a:lnTo>
                    <a:pt x="198" y="964"/>
                  </a:lnTo>
                  <a:lnTo>
                    <a:pt x="56" y="964"/>
                  </a:lnTo>
                  <a:lnTo>
                    <a:pt x="28" y="1020"/>
                  </a:lnTo>
                  <a:lnTo>
                    <a:pt x="56" y="1020"/>
                  </a:lnTo>
                  <a:lnTo>
                    <a:pt x="28" y="1134"/>
                  </a:lnTo>
                  <a:lnTo>
                    <a:pt x="56" y="1162"/>
                  </a:lnTo>
                  <a:lnTo>
                    <a:pt x="0" y="1276"/>
                  </a:lnTo>
                  <a:lnTo>
                    <a:pt x="170" y="1276"/>
                  </a:lnTo>
                  <a:lnTo>
                    <a:pt x="255" y="1332"/>
                  </a:lnTo>
                  <a:lnTo>
                    <a:pt x="312" y="1446"/>
                  </a:lnTo>
                  <a:lnTo>
                    <a:pt x="453" y="1417"/>
                  </a:lnTo>
                  <a:lnTo>
                    <a:pt x="453" y="1502"/>
                  </a:lnTo>
                  <a:lnTo>
                    <a:pt x="567" y="15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942"/>
            <p:cNvSpPr>
              <a:spLocks/>
            </p:cNvSpPr>
            <p:nvPr/>
          </p:nvSpPr>
          <p:spPr bwMode="auto">
            <a:xfrm>
              <a:off x="3919" y="1947"/>
              <a:ext cx="992" cy="510"/>
            </a:xfrm>
            <a:custGeom>
              <a:avLst/>
              <a:gdLst>
                <a:gd name="T0" fmla="*/ 396 w 992"/>
                <a:gd name="T1" fmla="*/ 453 h 510"/>
                <a:gd name="T2" fmla="*/ 255 w 992"/>
                <a:gd name="T3" fmla="*/ 425 h 510"/>
                <a:gd name="T4" fmla="*/ 170 w 992"/>
                <a:gd name="T5" fmla="*/ 482 h 510"/>
                <a:gd name="T6" fmla="*/ 28 w 992"/>
                <a:gd name="T7" fmla="*/ 510 h 510"/>
                <a:gd name="T8" fmla="*/ 0 w 992"/>
                <a:gd name="T9" fmla="*/ 482 h 510"/>
                <a:gd name="T10" fmla="*/ 85 w 992"/>
                <a:gd name="T11" fmla="*/ 425 h 510"/>
                <a:gd name="T12" fmla="*/ 170 w 992"/>
                <a:gd name="T13" fmla="*/ 312 h 510"/>
                <a:gd name="T14" fmla="*/ 170 w 992"/>
                <a:gd name="T15" fmla="*/ 198 h 510"/>
                <a:gd name="T16" fmla="*/ 311 w 992"/>
                <a:gd name="T17" fmla="*/ 227 h 510"/>
                <a:gd name="T18" fmla="*/ 482 w 992"/>
                <a:gd name="T19" fmla="*/ 198 h 510"/>
                <a:gd name="T20" fmla="*/ 623 w 992"/>
                <a:gd name="T21" fmla="*/ 0 h 510"/>
                <a:gd name="T22" fmla="*/ 708 w 992"/>
                <a:gd name="T23" fmla="*/ 56 h 510"/>
                <a:gd name="T24" fmla="*/ 680 w 992"/>
                <a:gd name="T25" fmla="*/ 170 h 510"/>
                <a:gd name="T26" fmla="*/ 737 w 992"/>
                <a:gd name="T27" fmla="*/ 198 h 510"/>
                <a:gd name="T28" fmla="*/ 737 w 992"/>
                <a:gd name="T29" fmla="*/ 227 h 510"/>
                <a:gd name="T30" fmla="*/ 765 w 992"/>
                <a:gd name="T31" fmla="*/ 255 h 510"/>
                <a:gd name="T32" fmla="*/ 850 w 992"/>
                <a:gd name="T33" fmla="*/ 198 h 510"/>
                <a:gd name="T34" fmla="*/ 963 w 992"/>
                <a:gd name="T35" fmla="*/ 227 h 510"/>
                <a:gd name="T36" fmla="*/ 992 w 992"/>
                <a:gd name="T37" fmla="*/ 340 h 510"/>
                <a:gd name="T38" fmla="*/ 907 w 992"/>
                <a:gd name="T39" fmla="*/ 340 h 510"/>
                <a:gd name="T40" fmla="*/ 850 w 992"/>
                <a:gd name="T41" fmla="*/ 510 h 510"/>
                <a:gd name="T42" fmla="*/ 623 w 992"/>
                <a:gd name="T43" fmla="*/ 453 h 510"/>
                <a:gd name="T44" fmla="*/ 595 w 992"/>
                <a:gd name="T45" fmla="*/ 340 h 510"/>
                <a:gd name="T46" fmla="*/ 425 w 992"/>
                <a:gd name="T47" fmla="*/ 397 h 510"/>
                <a:gd name="T48" fmla="*/ 396 w 992"/>
                <a:gd name="T49" fmla="*/ 45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2" h="510">
                  <a:moveTo>
                    <a:pt x="396" y="453"/>
                  </a:moveTo>
                  <a:lnTo>
                    <a:pt x="255" y="425"/>
                  </a:lnTo>
                  <a:lnTo>
                    <a:pt x="170" y="482"/>
                  </a:lnTo>
                  <a:lnTo>
                    <a:pt x="28" y="510"/>
                  </a:lnTo>
                  <a:lnTo>
                    <a:pt x="0" y="482"/>
                  </a:lnTo>
                  <a:lnTo>
                    <a:pt x="85" y="425"/>
                  </a:lnTo>
                  <a:lnTo>
                    <a:pt x="170" y="312"/>
                  </a:lnTo>
                  <a:lnTo>
                    <a:pt x="170" y="198"/>
                  </a:lnTo>
                  <a:lnTo>
                    <a:pt x="311" y="227"/>
                  </a:lnTo>
                  <a:lnTo>
                    <a:pt x="482" y="198"/>
                  </a:lnTo>
                  <a:lnTo>
                    <a:pt x="623" y="0"/>
                  </a:lnTo>
                  <a:lnTo>
                    <a:pt x="708" y="56"/>
                  </a:lnTo>
                  <a:lnTo>
                    <a:pt x="680" y="170"/>
                  </a:lnTo>
                  <a:lnTo>
                    <a:pt x="737" y="198"/>
                  </a:lnTo>
                  <a:lnTo>
                    <a:pt x="737" y="227"/>
                  </a:lnTo>
                  <a:lnTo>
                    <a:pt x="765" y="255"/>
                  </a:lnTo>
                  <a:lnTo>
                    <a:pt x="850" y="198"/>
                  </a:lnTo>
                  <a:lnTo>
                    <a:pt x="963" y="227"/>
                  </a:lnTo>
                  <a:lnTo>
                    <a:pt x="992" y="340"/>
                  </a:lnTo>
                  <a:lnTo>
                    <a:pt x="907" y="340"/>
                  </a:lnTo>
                  <a:lnTo>
                    <a:pt x="850" y="510"/>
                  </a:lnTo>
                  <a:lnTo>
                    <a:pt x="623" y="453"/>
                  </a:lnTo>
                  <a:lnTo>
                    <a:pt x="595" y="340"/>
                  </a:lnTo>
                  <a:lnTo>
                    <a:pt x="425" y="397"/>
                  </a:lnTo>
                  <a:lnTo>
                    <a:pt x="396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943"/>
            <p:cNvSpPr>
              <a:spLocks/>
            </p:cNvSpPr>
            <p:nvPr/>
          </p:nvSpPr>
          <p:spPr bwMode="auto">
            <a:xfrm>
              <a:off x="3862" y="1181"/>
              <a:ext cx="1502" cy="1191"/>
            </a:xfrm>
            <a:custGeom>
              <a:avLst/>
              <a:gdLst>
                <a:gd name="T0" fmla="*/ 1049 w 1502"/>
                <a:gd name="T1" fmla="*/ 1106 h 1191"/>
                <a:gd name="T2" fmla="*/ 1020 w 1502"/>
                <a:gd name="T3" fmla="*/ 993 h 1191"/>
                <a:gd name="T4" fmla="*/ 907 w 1502"/>
                <a:gd name="T5" fmla="*/ 964 h 1191"/>
                <a:gd name="T6" fmla="*/ 822 w 1502"/>
                <a:gd name="T7" fmla="*/ 1021 h 1191"/>
                <a:gd name="T8" fmla="*/ 794 w 1502"/>
                <a:gd name="T9" fmla="*/ 993 h 1191"/>
                <a:gd name="T10" fmla="*/ 794 w 1502"/>
                <a:gd name="T11" fmla="*/ 964 h 1191"/>
                <a:gd name="T12" fmla="*/ 737 w 1502"/>
                <a:gd name="T13" fmla="*/ 936 h 1191"/>
                <a:gd name="T14" fmla="*/ 765 w 1502"/>
                <a:gd name="T15" fmla="*/ 822 h 1191"/>
                <a:gd name="T16" fmla="*/ 680 w 1502"/>
                <a:gd name="T17" fmla="*/ 766 h 1191"/>
                <a:gd name="T18" fmla="*/ 539 w 1502"/>
                <a:gd name="T19" fmla="*/ 964 h 1191"/>
                <a:gd name="T20" fmla="*/ 368 w 1502"/>
                <a:gd name="T21" fmla="*/ 993 h 1191"/>
                <a:gd name="T22" fmla="*/ 227 w 1502"/>
                <a:gd name="T23" fmla="*/ 964 h 1191"/>
                <a:gd name="T24" fmla="*/ 227 w 1502"/>
                <a:gd name="T25" fmla="*/ 1078 h 1191"/>
                <a:gd name="T26" fmla="*/ 142 w 1502"/>
                <a:gd name="T27" fmla="*/ 1191 h 1191"/>
                <a:gd name="T28" fmla="*/ 85 w 1502"/>
                <a:gd name="T29" fmla="*/ 1078 h 1191"/>
                <a:gd name="T30" fmla="*/ 0 w 1502"/>
                <a:gd name="T31" fmla="*/ 1078 h 1191"/>
                <a:gd name="T32" fmla="*/ 85 w 1502"/>
                <a:gd name="T33" fmla="*/ 907 h 1191"/>
                <a:gd name="T34" fmla="*/ 85 w 1502"/>
                <a:gd name="T35" fmla="*/ 851 h 1191"/>
                <a:gd name="T36" fmla="*/ 142 w 1502"/>
                <a:gd name="T37" fmla="*/ 709 h 1191"/>
                <a:gd name="T38" fmla="*/ 113 w 1502"/>
                <a:gd name="T39" fmla="*/ 511 h 1191"/>
                <a:gd name="T40" fmla="*/ 28 w 1502"/>
                <a:gd name="T41" fmla="*/ 482 h 1191"/>
                <a:gd name="T42" fmla="*/ 0 w 1502"/>
                <a:gd name="T43" fmla="*/ 426 h 1191"/>
                <a:gd name="T44" fmla="*/ 85 w 1502"/>
                <a:gd name="T45" fmla="*/ 340 h 1191"/>
                <a:gd name="T46" fmla="*/ 170 w 1502"/>
                <a:gd name="T47" fmla="*/ 340 h 1191"/>
                <a:gd name="T48" fmla="*/ 170 w 1502"/>
                <a:gd name="T49" fmla="*/ 312 h 1191"/>
                <a:gd name="T50" fmla="*/ 113 w 1502"/>
                <a:gd name="T51" fmla="*/ 255 h 1191"/>
                <a:gd name="T52" fmla="*/ 227 w 1502"/>
                <a:gd name="T53" fmla="*/ 227 h 1191"/>
                <a:gd name="T54" fmla="*/ 283 w 1502"/>
                <a:gd name="T55" fmla="*/ 312 h 1191"/>
                <a:gd name="T56" fmla="*/ 510 w 1502"/>
                <a:gd name="T57" fmla="*/ 454 h 1191"/>
                <a:gd name="T58" fmla="*/ 624 w 1502"/>
                <a:gd name="T59" fmla="*/ 482 h 1191"/>
                <a:gd name="T60" fmla="*/ 624 w 1502"/>
                <a:gd name="T61" fmla="*/ 340 h 1191"/>
                <a:gd name="T62" fmla="*/ 794 w 1502"/>
                <a:gd name="T63" fmla="*/ 85 h 1191"/>
                <a:gd name="T64" fmla="*/ 907 w 1502"/>
                <a:gd name="T65" fmla="*/ 0 h 1191"/>
                <a:gd name="T66" fmla="*/ 907 w 1502"/>
                <a:gd name="T67" fmla="*/ 227 h 1191"/>
                <a:gd name="T68" fmla="*/ 964 w 1502"/>
                <a:gd name="T69" fmla="*/ 340 h 1191"/>
                <a:gd name="T70" fmla="*/ 964 w 1502"/>
                <a:gd name="T71" fmla="*/ 482 h 1191"/>
                <a:gd name="T72" fmla="*/ 1020 w 1502"/>
                <a:gd name="T73" fmla="*/ 539 h 1191"/>
                <a:gd name="T74" fmla="*/ 1077 w 1502"/>
                <a:gd name="T75" fmla="*/ 539 h 1191"/>
                <a:gd name="T76" fmla="*/ 1134 w 1502"/>
                <a:gd name="T77" fmla="*/ 624 h 1191"/>
                <a:gd name="T78" fmla="*/ 1247 w 1502"/>
                <a:gd name="T79" fmla="*/ 624 h 1191"/>
                <a:gd name="T80" fmla="*/ 1191 w 1502"/>
                <a:gd name="T81" fmla="*/ 709 h 1191"/>
                <a:gd name="T82" fmla="*/ 1332 w 1502"/>
                <a:gd name="T83" fmla="*/ 709 h 1191"/>
                <a:gd name="T84" fmla="*/ 1446 w 1502"/>
                <a:gd name="T85" fmla="*/ 624 h 1191"/>
                <a:gd name="T86" fmla="*/ 1502 w 1502"/>
                <a:gd name="T87" fmla="*/ 652 h 1191"/>
                <a:gd name="T88" fmla="*/ 1474 w 1502"/>
                <a:gd name="T89" fmla="*/ 709 h 1191"/>
                <a:gd name="T90" fmla="*/ 1446 w 1502"/>
                <a:gd name="T91" fmla="*/ 907 h 1191"/>
                <a:gd name="T92" fmla="*/ 1389 w 1502"/>
                <a:gd name="T93" fmla="*/ 907 h 1191"/>
                <a:gd name="T94" fmla="*/ 1332 w 1502"/>
                <a:gd name="T95" fmla="*/ 879 h 1191"/>
                <a:gd name="T96" fmla="*/ 1276 w 1502"/>
                <a:gd name="T97" fmla="*/ 879 h 1191"/>
                <a:gd name="T98" fmla="*/ 1276 w 1502"/>
                <a:gd name="T99" fmla="*/ 822 h 1191"/>
                <a:gd name="T100" fmla="*/ 1106 w 1502"/>
                <a:gd name="T101" fmla="*/ 822 h 1191"/>
                <a:gd name="T102" fmla="*/ 1106 w 1502"/>
                <a:gd name="T103" fmla="*/ 879 h 1191"/>
                <a:gd name="T104" fmla="*/ 1191 w 1502"/>
                <a:gd name="T105" fmla="*/ 993 h 1191"/>
                <a:gd name="T106" fmla="*/ 1162 w 1502"/>
                <a:gd name="T107" fmla="*/ 1078 h 1191"/>
                <a:gd name="T108" fmla="*/ 1049 w 1502"/>
                <a:gd name="T109" fmla="*/ 1106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02" h="1191">
                  <a:moveTo>
                    <a:pt x="1049" y="1106"/>
                  </a:moveTo>
                  <a:lnTo>
                    <a:pt x="1020" y="993"/>
                  </a:lnTo>
                  <a:lnTo>
                    <a:pt x="907" y="964"/>
                  </a:lnTo>
                  <a:lnTo>
                    <a:pt x="822" y="1021"/>
                  </a:lnTo>
                  <a:lnTo>
                    <a:pt x="794" y="993"/>
                  </a:lnTo>
                  <a:lnTo>
                    <a:pt x="794" y="964"/>
                  </a:lnTo>
                  <a:lnTo>
                    <a:pt x="737" y="936"/>
                  </a:lnTo>
                  <a:lnTo>
                    <a:pt x="765" y="822"/>
                  </a:lnTo>
                  <a:lnTo>
                    <a:pt x="680" y="766"/>
                  </a:lnTo>
                  <a:lnTo>
                    <a:pt x="539" y="964"/>
                  </a:lnTo>
                  <a:lnTo>
                    <a:pt x="368" y="993"/>
                  </a:lnTo>
                  <a:lnTo>
                    <a:pt x="227" y="964"/>
                  </a:lnTo>
                  <a:lnTo>
                    <a:pt x="227" y="1078"/>
                  </a:lnTo>
                  <a:lnTo>
                    <a:pt x="142" y="1191"/>
                  </a:lnTo>
                  <a:lnTo>
                    <a:pt x="85" y="1078"/>
                  </a:lnTo>
                  <a:lnTo>
                    <a:pt x="0" y="1078"/>
                  </a:lnTo>
                  <a:lnTo>
                    <a:pt x="85" y="907"/>
                  </a:lnTo>
                  <a:lnTo>
                    <a:pt x="85" y="851"/>
                  </a:lnTo>
                  <a:lnTo>
                    <a:pt x="142" y="709"/>
                  </a:lnTo>
                  <a:lnTo>
                    <a:pt x="113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312"/>
                  </a:lnTo>
                  <a:lnTo>
                    <a:pt x="113" y="25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510" y="454"/>
                  </a:lnTo>
                  <a:lnTo>
                    <a:pt x="624" y="482"/>
                  </a:lnTo>
                  <a:lnTo>
                    <a:pt x="624" y="340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964" y="340"/>
                  </a:lnTo>
                  <a:lnTo>
                    <a:pt x="964" y="482"/>
                  </a:lnTo>
                  <a:lnTo>
                    <a:pt x="1020" y="539"/>
                  </a:lnTo>
                  <a:lnTo>
                    <a:pt x="1077" y="539"/>
                  </a:lnTo>
                  <a:lnTo>
                    <a:pt x="1134" y="624"/>
                  </a:lnTo>
                  <a:lnTo>
                    <a:pt x="1247" y="624"/>
                  </a:lnTo>
                  <a:lnTo>
                    <a:pt x="1191" y="709"/>
                  </a:lnTo>
                  <a:lnTo>
                    <a:pt x="1332" y="709"/>
                  </a:lnTo>
                  <a:lnTo>
                    <a:pt x="1446" y="624"/>
                  </a:lnTo>
                  <a:lnTo>
                    <a:pt x="1502" y="652"/>
                  </a:lnTo>
                  <a:lnTo>
                    <a:pt x="1474" y="709"/>
                  </a:lnTo>
                  <a:lnTo>
                    <a:pt x="1446" y="907"/>
                  </a:lnTo>
                  <a:lnTo>
                    <a:pt x="1389" y="907"/>
                  </a:lnTo>
                  <a:lnTo>
                    <a:pt x="1332" y="879"/>
                  </a:lnTo>
                  <a:lnTo>
                    <a:pt x="1276" y="879"/>
                  </a:lnTo>
                  <a:lnTo>
                    <a:pt x="1276" y="822"/>
                  </a:lnTo>
                  <a:lnTo>
                    <a:pt x="1106" y="822"/>
                  </a:lnTo>
                  <a:lnTo>
                    <a:pt x="1106" y="879"/>
                  </a:lnTo>
                  <a:lnTo>
                    <a:pt x="1191" y="993"/>
                  </a:lnTo>
                  <a:lnTo>
                    <a:pt x="1162" y="1078"/>
                  </a:lnTo>
                  <a:lnTo>
                    <a:pt x="1049" y="110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945"/>
            <p:cNvSpPr>
              <a:spLocks/>
            </p:cNvSpPr>
            <p:nvPr/>
          </p:nvSpPr>
          <p:spPr bwMode="auto">
            <a:xfrm>
              <a:off x="4542" y="416"/>
              <a:ext cx="964" cy="1474"/>
            </a:xfrm>
            <a:custGeom>
              <a:avLst/>
              <a:gdLst>
                <a:gd name="T0" fmla="*/ 227 w 964"/>
                <a:gd name="T1" fmla="*/ 765 h 1474"/>
                <a:gd name="T2" fmla="*/ 227 w 964"/>
                <a:gd name="T3" fmla="*/ 992 h 1474"/>
                <a:gd name="T4" fmla="*/ 284 w 964"/>
                <a:gd name="T5" fmla="*/ 1105 h 1474"/>
                <a:gd name="T6" fmla="*/ 284 w 964"/>
                <a:gd name="T7" fmla="*/ 1247 h 1474"/>
                <a:gd name="T8" fmla="*/ 340 w 964"/>
                <a:gd name="T9" fmla="*/ 1304 h 1474"/>
                <a:gd name="T10" fmla="*/ 397 w 964"/>
                <a:gd name="T11" fmla="*/ 1304 h 1474"/>
                <a:gd name="T12" fmla="*/ 454 w 964"/>
                <a:gd name="T13" fmla="*/ 1389 h 1474"/>
                <a:gd name="T14" fmla="*/ 567 w 964"/>
                <a:gd name="T15" fmla="*/ 1389 h 1474"/>
                <a:gd name="T16" fmla="*/ 511 w 964"/>
                <a:gd name="T17" fmla="*/ 1474 h 1474"/>
                <a:gd name="T18" fmla="*/ 652 w 964"/>
                <a:gd name="T19" fmla="*/ 1474 h 1474"/>
                <a:gd name="T20" fmla="*/ 766 w 964"/>
                <a:gd name="T21" fmla="*/ 1389 h 1474"/>
                <a:gd name="T22" fmla="*/ 822 w 964"/>
                <a:gd name="T23" fmla="*/ 1417 h 1474"/>
                <a:gd name="T24" fmla="*/ 907 w 964"/>
                <a:gd name="T25" fmla="*/ 1304 h 1474"/>
                <a:gd name="T26" fmla="*/ 936 w 964"/>
                <a:gd name="T27" fmla="*/ 1332 h 1474"/>
                <a:gd name="T28" fmla="*/ 936 w 964"/>
                <a:gd name="T29" fmla="*/ 1134 h 1474"/>
                <a:gd name="T30" fmla="*/ 907 w 964"/>
                <a:gd name="T31" fmla="*/ 1134 h 1474"/>
                <a:gd name="T32" fmla="*/ 907 w 964"/>
                <a:gd name="T33" fmla="*/ 992 h 1474"/>
                <a:gd name="T34" fmla="*/ 964 w 964"/>
                <a:gd name="T35" fmla="*/ 879 h 1474"/>
                <a:gd name="T36" fmla="*/ 907 w 964"/>
                <a:gd name="T37" fmla="*/ 624 h 1474"/>
                <a:gd name="T38" fmla="*/ 851 w 964"/>
                <a:gd name="T39" fmla="*/ 595 h 1474"/>
                <a:gd name="T40" fmla="*/ 822 w 964"/>
                <a:gd name="T41" fmla="*/ 510 h 1474"/>
                <a:gd name="T42" fmla="*/ 766 w 964"/>
                <a:gd name="T43" fmla="*/ 510 h 1474"/>
                <a:gd name="T44" fmla="*/ 709 w 964"/>
                <a:gd name="T45" fmla="*/ 312 h 1474"/>
                <a:gd name="T46" fmla="*/ 652 w 964"/>
                <a:gd name="T47" fmla="*/ 283 h 1474"/>
                <a:gd name="T48" fmla="*/ 567 w 964"/>
                <a:gd name="T49" fmla="*/ 142 h 1474"/>
                <a:gd name="T50" fmla="*/ 511 w 964"/>
                <a:gd name="T51" fmla="*/ 170 h 1474"/>
                <a:gd name="T52" fmla="*/ 511 w 964"/>
                <a:gd name="T53" fmla="*/ 113 h 1474"/>
                <a:gd name="T54" fmla="*/ 426 w 964"/>
                <a:gd name="T55" fmla="*/ 57 h 1474"/>
                <a:gd name="T56" fmla="*/ 397 w 964"/>
                <a:gd name="T57" fmla="*/ 113 h 1474"/>
                <a:gd name="T58" fmla="*/ 369 w 964"/>
                <a:gd name="T59" fmla="*/ 85 h 1474"/>
                <a:gd name="T60" fmla="*/ 340 w 964"/>
                <a:gd name="T61" fmla="*/ 113 h 1474"/>
                <a:gd name="T62" fmla="*/ 312 w 964"/>
                <a:gd name="T63" fmla="*/ 57 h 1474"/>
                <a:gd name="T64" fmla="*/ 199 w 964"/>
                <a:gd name="T65" fmla="*/ 0 h 1474"/>
                <a:gd name="T66" fmla="*/ 142 w 964"/>
                <a:gd name="T67" fmla="*/ 28 h 1474"/>
                <a:gd name="T68" fmla="*/ 142 w 964"/>
                <a:gd name="T69" fmla="*/ 113 h 1474"/>
                <a:gd name="T70" fmla="*/ 114 w 964"/>
                <a:gd name="T71" fmla="*/ 113 h 1474"/>
                <a:gd name="T72" fmla="*/ 85 w 964"/>
                <a:gd name="T73" fmla="*/ 28 h 1474"/>
                <a:gd name="T74" fmla="*/ 0 w 964"/>
                <a:gd name="T75" fmla="*/ 85 h 1474"/>
                <a:gd name="T76" fmla="*/ 57 w 964"/>
                <a:gd name="T77" fmla="*/ 312 h 1474"/>
                <a:gd name="T78" fmla="*/ 57 w 964"/>
                <a:gd name="T79" fmla="*/ 397 h 1474"/>
                <a:gd name="T80" fmla="*/ 170 w 964"/>
                <a:gd name="T81" fmla="*/ 453 h 1474"/>
                <a:gd name="T82" fmla="*/ 142 w 964"/>
                <a:gd name="T83" fmla="*/ 538 h 1474"/>
                <a:gd name="T84" fmla="*/ 170 w 964"/>
                <a:gd name="T85" fmla="*/ 652 h 1474"/>
                <a:gd name="T86" fmla="*/ 227 w 964"/>
                <a:gd name="T87" fmla="*/ 652 h 1474"/>
                <a:gd name="T88" fmla="*/ 227 w 964"/>
                <a:gd name="T89" fmla="*/ 765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1474">
                  <a:moveTo>
                    <a:pt x="227" y="765"/>
                  </a:moveTo>
                  <a:lnTo>
                    <a:pt x="227" y="992"/>
                  </a:lnTo>
                  <a:lnTo>
                    <a:pt x="284" y="1105"/>
                  </a:lnTo>
                  <a:lnTo>
                    <a:pt x="284" y="1247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454" y="1389"/>
                  </a:lnTo>
                  <a:lnTo>
                    <a:pt x="567" y="1389"/>
                  </a:lnTo>
                  <a:lnTo>
                    <a:pt x="511" y="1474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822" y="1417"/>
                  </a:lnTo>
                  <a:lnTo>
                    <a:pt x="907" y="1304"/>
                  </a:lnTo>
                  <a:lnTo>
                    <a:pt x="936" y="1332"/>
                  </a:lnTo>
                  <a:lnTo>
                    <a:pt x="936" y="1134"/>
                  </a:lnTo>
                  <a:lnTo>
                    <a:pt x="907" y="1134"/>
                  </a:lnTo>
                  <a:lnTo>
                    <a:pt x="907" y="992"/>
                  </a:lnTo>
                  <a:lnTo>
                    <a:pt x="964" y="879"/>
                  </a:lnTo>
                  <a:lnTo>
                    <a:pt x="907" y="624"/>
                  </a:lnTo>
                  <a:lnTo>
                    <a:pt x="851" y="595"/>
                  </a:lnTo>
                  <a:lnTo>
                    <a:pt x="822" y="510"/>
                  </a:lnTo>
                  <a:lnTo>
                    <a:pt x="766" y="510"/>
                  </a:lnTo>
                  <a:lnTo>
                    <a:pt x="709" y="312"/>
                  </a:lnTo>
                  <a:lnTo>
                    <a:pt x="652" y="283"/>
                  </a:lnTo>
                  <a:lnTo>
                    <a:pt x="567" y="142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26" y="57"/>
                  </a:lnTo>
                  <a:lnTo>
                    <a:pt x="397" y="113"/>
                  </a:lnTo>
                  <a:lnTo>
                    <a:pt x="369" y="85"/>
                  </a:lnTo>
                  <a:lnTo>
                    <a:pt x="340" y="113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42" y="28"/>
                  </a:lnTo>
                  <a:lnTo>
                    <a:pt x="142" y="113"/>
                  </a:lnTo>
                  <a:lnTo>
                    <a:pt x="114" y="113"/>
                  </a:lnTo>
                  <a:lnTo>
                    <a:pt x="85" y="28"/>
                  </a:lnTo>
                  <a:lnTo>
                    <a:pt x="0" y="85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70" y="453"/>
                  </a:lnTo>
                  <a:lnTo>
                    <a:pt x="142" y="538"/>
                  </a:lnTo>
                  <a:lnTo>
                    <a:pt x="170" y="652"/>
                  </a:lnTo>
                  <a:lnTo>
                    <a:pt x="227" y="652"/>
                  </a:lnTo>
                  <a:lnTo>
                    <a:pt x="227" y="76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946"/>
            <p:cNvSpPr>
              <a:spLocks/>
            </p:cNvSpPr>
            <p:nvPr/>
          </p:nvSpPr>
          <p:spPr bwMode="auto">
            <a:xfrm>
              <a:off x="3890" y="473"/>
              <a:ext cx="879" cy="1190"/>
            </a:xfrm>
            <a:custGeom>
              <a:avLst/>
              <a:gdLst>
                <a:gd name="T0" fmla="*/ 652 w 879"/>
                <a:gd name="T1" fmla="*/ 28 h 1190"/>
                <a:gd name="T2" fmla="*/ 709 w 879"/>
                <a:gd name="T3" fmla="*/ 255 h 1190"/>
                <a:gd name="T4" fmla="*/ 709 w 879"/>
                <a:gd name="T5" fmla="*/ 340 h 1190"/>
                <a:gd name="T6" fmla="*/ 822 w 879"/>
                <a:gd name="T7" fmla="*/ 396 h 1190"/>
                <a:gd name="T8" fmla="*/ 794 w 879"/>
                <a:gd name="T9" fmla="*/ 481 h 1190"/>
                <a:gd name="T10" fmla="*/ 822 w 879"/>
                <a:gd name="T11" fmla="*/ 595 h 1190"/>
                <a:gd name="T12" fmla="*/ 879 w 879"/>
                <a:gd name="T13" fmla="*/ 595 h 1190"/>
                <a:gd name="T14" fmla="*/ 879 w 879"/>
                <a:gd name="T15" fmla="*/ 708 h 1190"/>
                <a:gd name="T16" fmla="*/ 766 w 879"/>
                <a:gd name="T17" fmla="*/ 793 h 1190"/>
                <a:gd name="T18" fmla="*/ 596 w 879"/>
                <a:gd name="T19" fmla="*/ 1048 h 1190"/>
                <a:gd name="T20" fmla="*/ 596 w 879"/>
                <a:gd name="T21" fmla="*/ 1190 h 1190"/>
                <a:gd name="T22" fmla="*/ 482 w 879"/>
                <a:gd name="T23" fmla="*/ 1162 h 1190"/>
                <a:gd name="T24" fmla="*/ 255 w 879"/>
                <a:gd name="T25" fmla="*/ 1020 h 1190"/>
                <a:gd name="T26" fmla="*/ 199 w 879"/>
                <a:gd name="T27" fmla="*/ 935 h 1190"/>
                <a:gd name="T28" fmla="*/ 142 w 879"/>
                <a:gd name="T29" fmla="*/ 850 h 1190"/>
                <a:gd name="T30" fmla="*/ 57 w 879"/>
                <a:gd name="T31" fmla="*/ 822 h 1190"/>
                <a:gd name="T32" fmla="*/ 85 w 879"/>
                <a:gd name="T33" fmla="*/ 793 h 1190"/>
                <a:gd name="T34" fmla="*/ 0 w 879"/>
                <a:gd name="T35" fmla="*/ 737 h 1190"/>
                <a:gd name="T36" fmla="*/ 29 w 879"/>
                <a:gd name="T37" fmla="*/ 680 h 1190"/>
                <a:gd name="T38" fmla="*/ 85 w 879"/>
                <a:gd name="T39" fmla="*/ 652 h 1190"/>
                <a:gd name="T40" fmla="*/ 142 w 879"/>
                <a:gd name="T41" fmla="*/ 708 h 1190"/>
                <a:gd name="T42" fmla="*/ 142 w 879"/>
                <a:gd name="T43" fmla="*/ 652 h 1190"/>
                <a:gd name="T44" fmla="*/ 57 w 879"/>
                <a:gd name="T45" fmla="*/ 595 h 1190"/>
                <a:gd name="T46" fmla="*/ 57 w 879"/>
                <a:gd name="T47" fmla="*/ 538 h 1190"/>
                <a:gd name="T48" fmla="*/ 255 w 879"/>
                <a:gd name="T49" fmla="*/ 368 h 1190"/>
                <a:gd name="T50" fmla="*/ 284 w 879"/>
                <a:gd name="T51" fmla="*/ 396 h 1190"/>
                <a:gd name="T52" fmla="*/ 340 w 879"/>
                <a:gd name="T53" fmla="*/ 283 h 1190"/>
                <a:gd name="T54" fmla="*/ 340 w 879"/>
                <a:gd name="T55" fmla="*/ 198 h 1190"/>
                <a:gd name="T56" fmla="*/ 425 w 879"/>
                <a:gd name="T57" fmla="*/ 255 h 1190"/>
                <a:gd name="T58" fmla="*/ 397 w 879"/>
                <a:gd name="T59" fmla="*/ 170 h 1190"/>
                <a:gd name="T60" fmla="*/ 454 w 879"/>
                <a:gd name="T61" fmla="*/ 170 h 1190"/>
                <a:gd name="T62" fmla="*/ 397 w 879"/>
                <a:gd name="T63" fmla="*/ 113 h 1190"/>
                <a:gd name="T64" fmla="*/ 454 w 879"/>
                <a:gd name="T65" fmla="*/ 56 h 1190"/>
                <a:gd name="T66" fmla="*/ 511 w 879"/>
                <a:gd name="T67" fmla="*/ 85 h 1190"/>
                <a:gd name="T68" fmla="*/ 539 w 879"/>
                <a:gd name="T69" fmla="*/ 85 h 1190"/>
                <a:gd name="T70" fmla="*/ 539 w 879"/>
                <a:gd name="T71" fmla="*/ 0 h 1190"/>
                <a:gd name="T72" fmla="*/ 596 w 879"/>
                <a:gd name="T73" fmla="*/ 56 h 1190"/>
                <a:gd name="T74" fmla="*/ 652 w 879"/>
                <a:gd name="T75" fmla="*/ 2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9" h="1190">
                  <a:moveTo>
                    <a:pt x="652" y="28"/>
                  </a:moveTo>
                  <a:lnTo>
                    <a:pt x="709" y="255"/>
                  </a:lnTo>
                  <a:lnTo>
                    <a:pt x="709" y="340"/>
                  </a:lnTo>
                  <a:lnTo>
                    <a:pt x="822" y="396"/>
                  </a:lnTo>
                  <a:lnTo>
                    <a:pt x="794" y="481"/>
                  </a:lnTo>
                  <a:lnTo>
                    <a:pt x="822" y="595"/>
                  </a:lnTo>
                  <a:lnTo>
                    <a:pt x="879" y="595"/>
                  </a:lnTo>
                  <a:lnTo>
                    <a:pt x="879" y="708"/>
                  </a:lnTo>
                  <a:lnTo>
                    <a:pt x="766" y="793"/>
                  </a:lnTo>
                  <a:lnTo>
                    <a:pt x="596" y="1048"/>
                  </a:lnTo>
                  <a:lnTo>
                    <a:pt x="596" y="1190"/>
                  </a:lnTo>
                  <a:lnTo>
                    <a:pt x="482" y="1162"/>
                  </a:lnTo>
                  <a:lnTo>
                    <a:pt x="255" y="1020"/>
                  </a:lnTo>
                  <a:lnTo>
                    <a:pt x="199" y="935"/>
                  </a:lnTo>
                  <a:lnTo>
                    <a:pt x="142" y="850"/>
                  </a:lnTo>
                  <a:lnTo>
                    <a:pt x="57" y="822"/>
                  </a:lnTo>
                  <a:lnTo>
                    <a:pt x="85" y="793"/>
                  </a:lnTo>
                  <a:lnTo>
                    <a:pt x="0" y="737"/>
                  </a:lnTo>
                  <a:lnTo>
                    <a:pt x="29" y="680"/>
                  </a:lnTo>
                  <a:lnTo>
                    <a:pt x="85" y="652"/>
                  </a:lnTo>
                  <a:lnTo>
                    <a:pt x="142" y="708"/>
                  </a:lnTo>
                  <a:lnTo>
                    <a:pt x="142" y="652"/>
                  </a:lnTo>
                  <a:lnTo>
                    <a:pt x="57" y="595"/>
                  </a:lnTo>
                  <a:lnTo>
                    <a:pt x="57" y="538"/>
                  </a:lnTo>
                  <a:lnTo>
                    <a:pt x="255" y="368"/>
                  </a:lnTo>
                  <a:lnTo>
                    <a:pt x="284" y="396"/>
                  </a:lnTo>
                  <a:lnTo>
                    <a:pt x="340" y="283"/>
                  </a:lnTo>
                  <a:lnTo>
                    <a:pt x="340" y="198"/>
                  </a:lnTo>
                  <a:lnTo>
                    <a:pt x="425" y="255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397" y="113"/>
                  </a:lnTo>
                  <a:lnTo>
                    <a:pt x="454" y="56"/>
                  </a:lnTo>
                  <a:lnTo>
                    <a:pt x="511" y="85"/>
                  </a:lnTo>
                  <a:lnTo>
                    <a:pt x="539" y="85"/>
                  </a:lnTo>
                  <a:lnTo>
                    <a:pt x="539" y="0"/>
                  </a:lnTo>
                  <a:lnTo>
                    <a:pt x="596" y="56"/>
                  </a:lnTo>
                  <a:lnTo>
                    <a:pt x="652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949"/>
            <p:cNvSpPr>
              <a:spLocks/>
            </p:cNvSpPr>
            <p:nvPr/>
          </p:nvSpPr>
          <p:spPr bwMode="auto">
            <a:xfrm>
              <a:off x="2076" y="2174"/>
              <a:ext cx="1474" cy="1190"/>
            </a:xfrm>
            <a:custGeom>
              <a:avLst/>
              <a:gdLst>
                <a:gd name="T0" fmla="*/ 227 w 1474"/>
                <a:gd name="T1" fmla="*/ 1162 h 1190"/>
                <a:gd name="T2" fmla="*/ 283 w 1474"/>
                <a:gd name="T3" fmla="*/ 1190 h 1190"/>
                <a:gd name="T4" fmla="*/ 312 w 1474"/>
                <a:gd name="T5" fmla="*/ 1162 h 1190"/>
                <a:gd name="T6" fmla="*/ 368 w 1474"/>
                <a:gd name="T7" fmla="*/ 1190 h 1190"/>
                <a:gd name="T8" fmla="*/ 425 w 1474"/>
                <a:gd name="T9" fmla="*/ 1048 h 1190"/>
                <a:gd name="T10" fmla="*/ 539 w 1474"/>
                <a:gd name="T11" fmla="*/ 878 h 1190"/>
                <a:gd name="T12" fmla="*/ 510 w 1474"/>
                <a:gd name="T13" fmla="*/ 822 h 1190"/>
                <a:gd name="T14" fmla="*/ 567 w 1474"/>
                <a:gd name="T15" fmla="*/ 793 h 1190"/>
                <a:gd name="T16" fmla="*/ 652 w 1474"/>
                <a:gd name="T17" fmla="*/ 793 h 1190"/>
                <a:gd name="T18" fmla="*/ 680 w 1474"/>
                <a:gd name="T19" fmla="*/ 680 h 1190"/>
                <a:gd name="T20" fmla="*/ 737 w 1474"/>
                <a:gd name="T21" fmla="*/ 680 h 1190"/>
                <a:gd name="T22" fmla="*/ 737 w 1474"/>
                <a:gd name="T23" fmla="*/ 623 h 1190"/>
                <a:gd name="T24" fmla="*/ 850 w 1474"/>
                <a:gd name="T25" fmla="*/ 623 h 1190"/>
                <a:gd name="T26" fmla="*/ 879 w 1474"/>
                <a:gd name="T27" fmla="*/ 510 h 1190"/>
                <a:gd name="T28" fmla="*/ 935 w 1474"/>
                <a:gd name="T29" fmla="*/ 538 h 1190"/>
                <a:gd name="T30" fmla="*/ 1049 w 1474"/>
                <a:gd name="T31" fmla="*/ 510 h 1190"/>
                <a:gd name="T32" fmla="*/ 1077 w 1474"/>
                <a:gd name="T33" fmla="*/ 652 h 1190"/>
                <a:gd name="T34" fmla="*/ 1077 w 1474"/>
                <a:gd name="T35" fmla="*/ 680 h 1190"/>
                <a:gd name="T36" fmla="*/ 1134 w 1474"/>
                <a:gd name="T37" fmla="*/ 680 h 1190"/>
                <a:gd name="T38" fmla="*/ 1162 w 1474"/>
                <a:gd name="T39" fmla="*/ 680 h 1190"/>
                <a:gd name="T40" fmla="*/ 1162 w 1474"/>
                <a:gd name="T41" fmla="*/ 737 h 1190"/>
                <a:gd name="T42" fmla="*/ 1219 w 1474"/>
                <a:gd name="T43" fmla="*/ 737 h 1190"/>
                <a:gd name="T44" fmla="*/ 1247 w 1474"/>
                <a:gd name="T45" fmla="*/ 822 h 1190"/>
                <a:gd name="T46" fmla="*/ 1276 w 1474"/>
                <a:gd name="T47" fmla="*/ 737 h 1190"/>
                <a:gd name="T48" fmla="*/ 1474 w 1474"/>
                <a:gd name="T49" fmla="*/ 567 h 1190"/>
                <a:gd name="T50" fmla="*/ 1389 w 1474"/>
                <a:gd name="T51" fmla="*/ 481 h 1190"/>
                <a:gd name="T52" fmla="*/ 1446 w 1474"/>
                <a:gd name="T53" fmla="*/ 425 h 1190"/>
                <a:gd name="T54" fmla="*/ 1332 w 1474"/>
                <a:gd name="T55" fmla="*/ 396 h 1190"/>
                <a:gd name="T56" fmla="*/ 1332 w 1474"/>
                <a:gd name="T57" fmla="*/ 311 h 1190"/>
                <a:gd name="T58" fmla="*/ 1191 w 1474"/>
                <a:gd name="T59" fmla="*/ 340 h 1190"/>
                <a:gd name="T60" fmla="*/ 1134 w 1474"/>
                <a:gd name="T61" fmla="*/ 226 h 1190"/>
                <a:gd name="T62" fmla="*/ 1049 w 1474"/>
                <a:gd name="T63" fmla="*/ 170 h 1190"/>
                <a:gd name="T64" fmla="*/ 879 w 1474"/>
                <a:gd name="T65" fmla="*/ 170 h 1190"/>
                <a:gd name="T66" fmla="*/ 822 w 1474"/>
                <a:gd name="T67" fmla="*/ 255 h 1190"/>
                <a:gd name="T68" fmla="*/ 709 w 1474"/>
                <a:gd name="T69" fmla="*/ 198 h 1190"/>
                <a:gd name="T70" fmla="*/ 652 w 1474"/>
                <a:gd name="T71" fmla="*/ 85 h 1190"/>
                <a:gd name="T72" fmla="*/ 624 w 1474"/>
                <a:gd name="T73" fmla="*/ 141 h 1190"/>
                <a:gd name="T74" fmla="*/ 567 w 1474"/>
                <a:gd name="T75" fmla="*/ 85 h 1190"/>
                <a:gd name="T76" fmla="*/ 510 w 1474"/>
                <a:gd name="T77" fmla="*/ 56 h 1190"/>
                <a:gd name="T78" fmla="*/ 482 w 1474"/>
                <a:gd name="T79" fmla="*/ 113 h 1190"/>
                <a:gd name="T80" fmla="*/ 425 w 1474"/>
                <a:gd name="T81" fmla="*/ 113 h 1190"/>
                <a:gd name="T82" fmla="*/ 312 w 1474"/>
                <a:gd name="T83" fmla="*/ 0 h 1190"/>
                <a:gd name="T84" fmla="*/ 170 w 1474"/>
                <a:gd name="T85" fmla="*/ 56 h 1190"/>
                <a:gd name="T86" fmla="*/ 113 w 1474"/>
                <a:gd name="T87" fmla="*/ 170 h 1190"/>
                <a:gd name="T88" fmla="*/ 170 w 1474"/>
                <a:gd name="T89" fmla="*/ 198 h 1190"/>
                <a:gd name="T90" fmla="*/ 113 w 1474"/>
                <a:gd name="T91" fmla="*/ 311 h 1190"/>
                <a:gd name="T92" fmla="*/ 227 w 1474"/>
                <a:gd name="T93" fmla="*/ 311 h 1190"/>
                <a:gd name="T94" fmla="*/ 198 w 1474"/>
                <a:gd name="T95" fmla="*/ 340 h 1190"/>
                <a:gd name="T96" fmla="*/ 227 w 1474"/>
                <a:gd name="T97" fmla="*/ 368 h 1190"/>
                <a:gd name="T98" fmla="*/ 198 w 1474"/>
                <a:gd name="T99" fmla="*/ 425 h 1190"/>
                <a:gd name="T100" fmla="*/ 142 w 1474"/>
                <a:gd name="T101" fmla="*/ 396 h 1190"/>
                <a:gd name="T102" fmla="*/ 85 w 1474"/>
                <a:gd name="T103" fmla="*/ 453 h 1190"/>
                <a:gd name="T104" fmla="*/ 113 w 1474"/>
                <a:gd name="T105" fmla="*/ 510 h 1190"/>
                <a:gd name="T106" fmla="*/ 28 w 1474"/>
                <a:gd name="T107" fmla="*/ 567 h 1190"/>
                <a:gd name="T108" fmla="*/ 57 w 1474"/>
                <a:gd name="T109" fmla="*/ 680 h 1190"/>
                <a:gd name="T110" fmla="*/ 0 w 1474"/>
                <a:gd name="T111" fmla="*/ 708 h 1190"/>
                <a:gd name="T112" fmla="*/ 57 w 1474"/>
                <a:gd name="T113" fmla="*/ 765 h 1190"/>
                <a:gd name="T114" fmla="*/ 170 w 1474"/>
                <a:gd name="T115" fmla="*/ 708 h 1190"/>
                <a:gd name="T116" fmla="*/ 198 w 1474"/>
                <a:gd name="T117" fmla="*/ 822 h 1190"/>
                <a:gd name="T118" fmla="*/ 283 w 1474"/>
                <a:gd name="T119" fmla="*/ 850 h 1190"/>
                <a:gd name="T120" fmla="*/ 255 w 1474"/>
                <a:gd name="T121" fmla="*/ 935 h 1190"/>
                <a:gd name="T122" fmla="*/ 283 w 1474"/>
                <a:gd name="T123" fmla="*/ 1020 h 1190"/>
                <a:gd name="T124" fmla="*/ 227 w 1474"/>
                <a:gd name="T125" fmla="*/ 1162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4" h="1190">
                  <a:moveTo>
                    <a:pt x="227" y="1162"/>
                  </a:moveTo>
                  <a:lnTo>
                    <a:pt x="283" y="1190"/>
                  </a:lnTo>
                  <a:lnTo>
                    <a:pt x="312" y="1162"/>
                  </a:lnTo>
                  <a:lnTo>
                    <a:pt x="368" y="1190"/>
                  </a:lnTo>
                  <a:lnTo>
                    <a:pt x="425" y="1048"/>
                  </a:lnTo>
                  <a:lnTo>
                    <a:pt x="539" y="878"/>
                  </a:lnTo>
                  <a:lnTo>
                    <a:pt x="510" y="822"/>
                  </a:lnTo>
                  <a:lnTo>
                    <a:pt x="567" y="793"/>
                  </a:lnTo>
                  <a:lnTo>
                    <a:pt x="652" y="793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3"/>
                  </a:lnTo>
                  <a:lnTo>
                    <a:pt x="850" y="623"/>
                  </a:lnTo>
                  <a:lnTo>
                    <a:pt x="879" y="510"/>
                  </a:lnTo>
                  <a:lnTo>
                    <a:pt x="935" y="538"/>
                  </a:lnTo>
                  <a:lnTo>
                    <a:pt x="1049" y="510"/>
                  </a:lnTo>
                  <a:lnTo>
                    <a:pt x="1077" y="652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162" y="737"/>
                  </a:lnTo>
                  <a:lnTo>
                    <a:pt x="1219" y="737"/>
                  </a:lnTo>
                  <a:lnTo>
                    <a:pt x="1247" y="822"/>
                  </a:lnTo>
                  <a:lnTo>
                    <a:pt x="1276" y="737"/>
                  </a:lnTo>
                  <a:lnTo>
                    <a:pt x="1474" y="567"/>
                  </a:lnTo>
                  <a:lnTo>
                    <a:pt x="1389" y="481"/>
                  </a:lnTo>
                  <a:lnTo>
                    <a:pt x="1446" y="425"/>
                  </a:lnTo>
                  <a:lnTo>
                    <a:pt x="1332" y="396"/>
                  </a:lnTo>
                  <a:lnTo>
                    <a:pt x="1332" y="311"/>
                  </a:lnTo>
                  <a:lnTo>
                    <a:pt x="1191" y="340"/>
                  </a:lnTo>
                  <a:lnTo>
                    <a:pt x="1134" y="226"/>
                  </a:lnTo>
                  <a:lnTo>
                    <a:pt x="1049" y="170"/>
                  </a:lnTo>
                  <a:lnTo>
                    <a:pt x="879" y="170"/>
                  </a:lnTo>
                  <a:lnTo>
                    <a:pt x="822" y="255"/>
                  </a:lnTo>
                  <a:lnTo>
                    <a:pt x="709" y="198"/>
                  </a:lnTo>
                  <a:lnTo>
                    <a:pt x="652" y="85"/>
                  </a:lnTo>
                  <a:lnTo>
                    <a:pt x="624" y="141"/>
                  </a:lnTo>
                  <a:lnTo>
                    <a:pt x="567" y="85"/>
                  </a:lnTo>
                  <a:lnTo>
                    <a:pt x="510" y="56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312" y="0"/>
                  </a:lnTo>
                  <a:lnTo>
                    <a:pt x="170" y="56"/>
                  </a:lnTo>
                  <a:lnTo>
                    <a:pt x="113" y="170"/>
                  </a:lnTo>
                  <a:lnTo>
                    <a:pt x="170" y="198"/>
                  </a:lnTo>
                  <a:lnTo>
                    <a:pt x="113" y="311"/>
                  </a:lnTo>
                  <a:lnTo>
                    <a:pt x="227" y="311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198" y="425"/>
                  </a:lnTo>
                  <a:lnTo>
                    <a:pt x="142" y="396"/>
                  </a:lnTo>
                  <a:lnTo>
                    <a:pt x="85" y="453"/>
                  </a:lnTo>
                  <a:lnTo>
                    <a:pt x="113" y="510"/>
                  </a:lnTo>
                  <a:lnTo>
                    <a:pt x="28" y="567"/>
                  </a:lnTo>
                  <a:lnTo>
                    <a:pt x="57" y="680"/>
                  </a:lnTo>
                  <a:lnTo>
                    <a:pt x="0" y="708"/>
                  </a:lnTo>
                  <a:lnTo>
                    <a:pt x="57" y="765"/>
                  </a:lnTo>
                  <a:lnTo>
                    <a:pt x="170" y="708"/>
                  </a:lnTo>
                  <a:lnTo>
                    <a:pt x="198" y="822"/>
                  </a:lnTo>
                  <a:lnTo>
                    <a:pt x="283" y="850"/>
                  </a:lnTo>
                  <a:lnTo>
                    <a:pt x="255" y="935"/>
                  </a:lnTo>
                  <a:lnTo>
                    <a:pt x="283" y="1020"/>
                  </a:lnTo>
                  <a:lnTo>
                    <a:pt x="227" y="116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951"/>
            <p:cNvSpPr>
              <a:spLocks/>
            </p:cNvSpPr>
            <p:nvPr/>
          </p:nvSpPr>
          <p:spPr bwMode="auto">
            <a:xfrm>
              <a:off x="1537" y="841"/>
              <a:ext cx="1730" cy="1588"/>
            </a:xfrm>
            <a:custGeom>
              <a:avLst/>
              <a:gdLst>
                <a:gd name="T0" fmla="*/ 114 w 1730"/>
                <a:gd name="T1" fmla="*/ 1021 h 1588"/>
                <a:gd name="T2" fmla="*/ 227 w 1730"/>
                <a:gd name="T3" fmla="*/ 1106 h 1588"/>
                <a:gd name="T4" fmla="*/ 425 w 1730"/>
                <a:gd name="T5" fmla="*/ 1333 h 1588"/>
                <a:gd name="T6" fmla="*/ 482 w 1730"/>
                <a:gd name="T7" fmla="*/ 1418 h 1588"/>
                <a:gd name="T8" fmla="*/ 652 w 1730"/>
                <a:gd name="T9" fmla="*/ 1503 h 1588"/>
                <a:gd name="T10" fmla="*/ 851 w 1730"/>
                <a:gd name="T11" fmla="*/ 1333 h 1588"/>
                <a:gd name="T12" fmla="*/ 992 w 1730"/>
                <a:gd name="T13" fmla="*/ 1446 h 1588"/>
                <a:gd name="T14" fmla="*/ 1049 w 1730"/>
                <a:gd name="T15" fmla="*/ 1389 h 1588"/>
                <a:gd name="T16" fmla="*/ 1163 w 1730"/>
                <a:gd name="T17" fmla="*/ 1474 h 1588"/>
                <a:gd name="T18" fmla="*/ 1248 w 1730"/>
                <a:gd name="T19" fmla="*/ 1531 h 1588"/>
                <a:gd name="T20" fmla="*/ 1418 w 1730"/>
                <a:gd name="T21" fmla="*/ 1503 h 1588"/>
                <a:gd name="T22" fmla="*/ 1446 w 1730"/>
                <a:gd name="T23" fmla="*/ 1361 h 1588"/>
                <a:gd name="T24" fmla="*/ 1446 w 1730"/>
                <a:gd name="T25" fmla="*/ 1247 h 1588"/>
                <a:gd name="T26" fmla="*/ 1616 w 1730"/>
                <a:gd name="T27" fmla="*/ 1191 h 1588"/>
                <a:gd name="T28" fmla="*/ 1588 w 1730"/>
                <a:gd name="T29" fmla="*/ 1049 h 1588"/>
                <a:gd name="T30" fmla="*/ 1531 w 1730"/>
                <a:gd name="T31" fmla="*/ 907 h 1588"/>
                <a:gd name="T32" fmla="*/ 1616 w 1730"/>
                <a:gd name="T33" fmla="*/ 822 h 1588"/>
                <a:gd name="T34" fmla="*/ 1588 w 1730"/>
                <a:gd name="T35" fmla="*/ 482 h 1588"/>
                <a:gd name="T36" fmla="*/ 1701 w 1730"/>
                <a:gd name="T37" fmla="*/ 369 h 1588"/>
                <a:gd name="T38" fmla="*/ 1616 w 1730"/>
                <a:gd name="T39" fmla="*/ 113 h 1588"/>
                <a:gd name="T40" fmla="*/ 1588 w 1730"/>
                <a:gd name="T41" fmla="*/ 85 h 1588"/>
                <a:gd name="T42" fmla="*/ 1503 w 1730"/>
                <a:gd name="T43" fmla="*/ 113 h 1588"/>
                <a:gd name="T44" fmla="*/ 1446 w 1730"/>
                <a:gd name="T45" fmla="*/ 57 h 1588"/>
                <a:gd name="T46" fmla="*/ 1276 w 1730"/>
                <a:gd name="T47" fmla="*/ 0 h 1588"/>
                <a:gd name="T48" fmla="*/ 1248 w 1730"/>
                <a:gd name="T49" fmla="*/ 142 h 1588"/>
                <a:gd name="T50" fmla="*/ 1219 w 1730"/>
                <a:gd name="T51" fmla="*/ 255 h 1588"/>
                <a:gd name="T52" fmla="*/ 1304 w 1730"/>
                <a:gd name="T53" fmla="*/ 397 h 1588"/>
                <a:gd name="T54" fmla="*/ 1219 w 1730"/>
                <a:gd name="T55" fmla="*/ 595 h 1588"/>
                <a:gd name="T56" fmla="*/ 1191 w 1730"/>
                <a:gd name="T57" fmla="*/ 680 h 1588"/>
                <a:gd name="T58" fmla="*/ 1021 w 1730"/>
                <a:gd name="T59" fmla="*/ 652 h 1588"/>
                <a:gd name="T60" fmla="*/ 907 w 1730"/>
                <a:gd name="T61" fmla="*/ 652 h 1588"/>
                <a:gd name="T62" fmla="*/ 681 w 1730"/>
                <a:gd name="T63" fmla="*/ 624 h 1588"/>
                <a:gd name="T64" fmla="*/ 539 w 1730"/>
                <a:gd name="T65" fmla="*/ 567 h 1588"/>
                <a:gd name="T66" fmla="*/ 340 w 1730"/>
                <a:gd name="T67" fmla="*/ 624 h 1588"/>
                <a:gd name="T68" fmla="*/ 0 w 1730"/>
                <a:gd name="T69" fmla="*/ 822 h 1588"/>
                <a:gd name="T70" fmla="*/ 29 w 1730"/>
                <a:gd name="T71" fmla="*/ 936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30" h="1588">
                  <a:moveTo>
                    <a:pt x="29" y="936"/>
                  </a:moveTo>
                  <a:lnTo>
                    <a:pt x="114" y="1021"/>
                  </a:lnTo>
                  <a:lnTo>
                    <a:pt x="114" y="1106"/>
                  </a:lnTo>
                  <a:lnTo>
                    <a:pt x="227" y="1106"/>
                  </a:lnTo>
                  <a:lnTo>
                    <a:pt x="312" y="1247"/>
                  </a:lnTo>
                  <a:lnTo>
                    <a:pt x="425" y="1333"/>
                  </a:lnTo>
                  <a:lnTo>
                    <a:pt x="425" y="1389"/>
                  </a:lnTo>
                  <a:lnTo>
                    <a:pt x="482" y="1418"/>
                  </a:lnTo>
                  <a:lnTo>
                    <a:pt x="511" y="1503"/>
                  </a:lnTo>
                  <a:lnTo>
                    <a:pt x="652" y="1503"/>
                  </a:lnTo>
                  <a:lnTo>
                    <a:pt x="709" y="1389"/>
                  </a:lnTo>
                  <a:lnTo>
                    <a:pt x="851" y="1333"/>
                  </a:lnTo>
                  <a:lnTo>
                    <a:pt x="964" y="1446"/>
                  </a:lnTo>
                  <a:lnTo>
                    <a:pt x="992" y="1446"/>
                  </a:lnTo>
                  <a:lnTo>
                    <a:pt x="1021" y="1446"/>
                  </a:lnTo>
                  <a:lnTo>
                    <a:pt x="1049" y="1389"/>
                  </a:lnTo>
                  <a:lnTo>
                    <a:pt x="1106" y="1418"/>
                  </a:lnTo>
                  <a:lnTo>
                    <a:pt x="1163" y="1474"/>
                  </a:lnTo>
                  <a:lnTo>
                    <a:pt x="1191" y="1418"/>
                  </a:lnTo>
                  <a:lnTo>
                    <a:pt x="1248" y="1531"/>
                  </a:lnTo>
                  <a:lnTo>
                    <a:pt x="1361" y="1588"/>
                  </a:lnTo>
                  <a:lnTo>
                    <a:pt x="1418" y="1503"/>
                  </a:lnTo>
                  <a:lnTo>
                    <a:pt x="1474" y="1389"/>
                  </a:lnTo>
                  <a:lnTo>
                    <a:pt x="1446" y="1361"/>
                  </a:lnTo>
                  <a:lnTo>
                    <a:pt x="1474" y="1247"/>
                  </a:lnTo>
                  <a:lnTo>
                    <a:pt x="1446" y="1247"/>
                  </a:lnTo>
                  <a:lnTo>
                    <a:pt x="1474" y="1191"/>
                  </a:lnTo>
                  <a:lnTo>
                    <a:pt x="1616" y="1191"/>
                  </a:lnTo>
                  <a:lnTo>
                    <a:pt x="1616" y="1134"/>
                  </a:lnTo>
                  <a:lnTo>
                    <a:pt x="1588" y="1049"/>
                  </a:lnTo>
                  <a:lnTo>
                    <a:pt x="1559" y="964"/>
                  </a:lnTo>
                  <a:lnTo>
                    <a:pt x="1531" y="907"/>
                  </a:lnTo>
                  <a:lnTo>
                    <a:pt x="1531" y="822"/>
                  </a:lnTo>
                  <a:lnTo>
                    <a:pt x="1616" y="822"/>
                  </a:lnTo>
                  <a:lnTo>
                    <a:pt x="1701" y="709"/>
                  </a:lnTo>
                  <a:lnTo>
                    <a:pt x="1588" y="482"/>
                  </a:lnTo>
                  <a:lnTo>
                    <a:pt x="1616" y="397"/>
                  </a:lnTo>
                  <a:lnTo>
                    <a:pt x="1701" y="369"/>
                  </a:lnTo>
                  <a:lnTo>
                    <a:pt x="1730" y="227"/>
                  </a:lnTo>
                  <a:lnTo>
                    <a:pt x="1616" y="113"/>
                  </a:lnTo>
                  <a:lnTo>
                    <a:pt x="1616" y="28"/>
                  </a:lnTo>
                  <a:lnTo>
                    <a:pt x="1588" y="85"/>
                  </a:lnTo>
                  <a:lnTo>
                    <a:pt x="1559" y="57"/>
                  </a:lnTo>
                  <a:lnTo>
                    <a:pt x="1503" y="113"/>
                  </a:lnTo>
                  <a:lnTo>
                    <a:pt x="1418" y="85"/>
                  </a:lnTo>
                  <a:lnTo>
                    <a:pt x="1446" y="57"/>
                  </a:lnTo>
                  <a:lnTo>
                    <a:pt x="1333" y="0"/>
                  </a:lnTo>
                  <a:lnTo>
                    <a:pt x="1276" y="0"/>
                  </a:lnTo>
                  <a:lnTo>
                    <a:pt x="1219" y="85"/>
                  </a:lnTo>
                  <a:lnTo>
                    <a:pt x="1248" y="142"/>
                  </a:lnTo>
                  <a:lnTo>
                    <a:pt x="1219" y="170"/>
                  </a:lnTo>
                  <a:lnTo>
                    <a:pt x="1219" y="255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191" y="510"/>
                  </a:lnTo>
                  <a:lnTo>
                    <a:pt x="1219" y="595"/>
                  </a:lnTo>
                  <a:lnTo>
                    <a:pt x="1248" y="624"/>
                  </a:lnTo>
                  <a:lnTo>
                    <a:pt x="1191" y="680"/>
                  </a:lnTo>
                  <a:lnTo>
                    <a:pt x="1163" y="652"/>
                  </a:lnTo>
                  <a:lnTo>
                    <a:pt x="1021" y="652"/>
                  </a:lnTo>
                  <a:lnTo>
                    <a:pt x="992" y="709"/>
                  </a:lnTo>
                  <a:lnTo>
                    <a:pt x="907" y="652"/>
                  </a:lnTo>
                  <a:lnTo>
                    <a:pt x="709" y="652"/>
                  </a:lnTo>
                  <a:lnTo>
                    <a:pt x="681" y="624"/>
                  </a:lnTo>
                  <a:lnTo>
                    <a:pt x="596" y="624"/>
                  </a:lnTo>
                  <a:lnTo>
                    <a:pt x="539" y="567"/>
                  </a:lnTo>
                  <a:lnTo>
                    <a:pt x="454" y="624"/>
                  </a:lnTo>
                  <a:lnTo>
                    <a:pt x="340" y="624"/>
                  </a:lnTo>
                  <a:lnTo>
                    <a:pt x="199" y="709"/>
                  </a:lnTo>
                  <a:lnTo>
                    <a:pt x="0" y="822"/>
                  </a:lnTo>
                  <a:lnTo>
                    <a:pt x="57" y="907"/>
                  </a:lnTo>
                  <a:lnTo>
                    <a:pt x="29" y="93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952"/>
            <p:cNvSpPr>
              <a:spLocks/>
            </p:cNvSpPr>
            <p:nvPr/>
          </p:nvSpPr>
          <p:spPr bwMode="auto">
            <a:xfrm>
              <a:off x="4939" y="132"/>
              <a:ext cx="340" cy="170"/>
            </a:xfrm>
            <a:custGeom>
              <a:avLst/>
              <a:gdLst>
                <a:gd name="T0" fmla="*/ 0 w 340"/>
                <a:gd name="T1" fmla="*/ 142 h 170"/>
                <a:gd name="T2" fmla="*/ 142 w 340"/>
                <a:gd name="T3" fmla="*/ 142 h 170"/>
                <a:gd name="T4" fmla="*/ 199 w 340"/>
                <a:gd name="T5" fmla="*/ 170 h 170"/>
                <a:gd name="T6" fmla="*/ 340 w 340"/>
                <a:gd name="T7" fmla="*/ 29 h 170"/>
                <a:gd name="T8" fmla="*/ 170 w 340"/>
                <a:gd name="T9" fmla="*/ 0 h 170"/>
                <a:gd name="T10" fmla="*/ 114 w 340"/>
                <a:gd name="T11" fmla="*/ 57 h 170"/>
                <a:gd name="T12" fmla="*/ 85 w 340"/>
                <a:gd name="T13" fmla="*/ 57 h 170"/>
                <a:gd name="T14" fmla="*/ 0 w 340"/>
                <a:gd name="T15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170">
                  <a:moveTo>
                    <a:pt x="0" y="142"/>
                  </a:moveTo>
                  <a:lnTo>
                    <a:pt x="142" y="142"/>
                  </a:lnTo>
                  <a:lnTo>
                    <a:pt x="199" y="170"/>
                  </a:lnTo>
                  <a:lnTo>
                    <a:pt x="340" y="29"/>
                  </a:lnTo>
                  <a:lnTo>
                    <a:pt x="170" y="0"/>
                  </a:lnTo>
                  <a:lnTo>
                    <a:pt x="114" y="57"/>
                  </a:lnTo>
                  <a:lnTo>
                    <a:pt x="85" y="57"/>
                  </a:lnTo>
                  <a:lnTo>
                    <a:pt x="0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7" name="Group 953"/>
          <p:cNvGrpSpPr>
            <a:grpSpLocks/>
          </p:cNvGrpSpPr>
          <p:nvPr/>
        </p:nvGrpSpPr>
        <p:grpSpPr bwMode="auto">
          <a:xfrm>
            <a:off x="7462319" y="52343"/>
            <a:ext cx="5128757" cy="4889819"/>
            <a:chOff x="1083" y="132"/>
            <a:chExt cx="6096" cy="5812"/>
          </a:xfrm>
        </p:grpSpPr>
        <p:sp>
          <p:nvSpPr>
            <p:cNvPr id="117" name="Freeform 919"/>
            <p:cNvSpPr>
              <a:spLocks/>
            </p:cNvSpPr>
            <p:nvPr/>
          </p:nvSpPr>
          <p:spPr bwMode="auto">
            <a:xfrm>
              <a:off x="1083" y="1777"/>
              <a:ext cx="1274" cy="2523"/>
            </a:xfrm>
            <a:custGeom>
              <a:avLst/>
              <a:gdLst>
                <a:gd name="T0" fmla="*/ 822 w 1275"/>
                <a:gd name="T1" fmla="*/ 2494 h 2523"/>
                <a:gd name="T2" fmla="*/ 907 w 1275"/>
                <a:gd name="T3" fmla="*/ 2296 h 2523"/>
                <a:gd name="T4" fmla="*/ 964 w 1275"/>
                <a:gd name="T5" fmla="*/ 2126 h 2523"/>
                <a:gd name="T6" fmla="*/ 822 w 1275"/>
                <a:gd name="T7" fmla="*/ 1899 h 2523"/>
                <a:gd name="T8" fmla="*/ 793 w 1275"/>
                <a:gd name="T9" fmla="*/ 1587 h 2523"/>
                <a:gd name="T10" fmla="*/ 1020 w 1275"/>
                <a:gd name="T11" fmla="*/ 1587 h 2523"/>
                <a:gd name="T12" fmla="*/ 1134 w 1275"/>
                <a:gd name="T13" fmla="*/ 1530 h 2523"/>
                <a:gd name="T14" fmla="*/ 1275 w 1275"/>
                <a:gd name="T15" fmla="*/ 1417 h 2523"/>
                <a:gd name="T16" fmla="*/ 1275 w 1275"/>
                <a:gd name="T17" fmla="*/ 1247 h 2523"/>
                <a:gd name="T18" fmla="*/ 1162 w 1275"/>
                <a:gd name="T19" fmla="*/ 1105 h 2523"/>
                <a:gd name="T20" fmla="*/ 992 w 1275"/>
                <a:gd name="T21" fmla="*/ 1105 h 2523"/>
                <a:gd name="T22" fmla="*/ 1020 w 1275"/>
                <a:gd name="T23" fmla="*/ 964 h 2523"/>
                <a:gd name="T24" fmla="*/ 1077 w 1275"/>
                <a:gd name="T25" fmla="*/ 850 h 2523"/>
                <a:gd name="T26" fmla="*/ 1190 w 1275"/>
                <a:gd name="T27" fmla="*/ 822 h 2523"/>
                <a:gd name="T28" fmla="*/ 1190 w 1275"/>
                <a:gd name="T29" fmla="*/ 737 h 2523"/>
                <a:gd name="T30" fmla="*/ 1105 w 1275"/>
                <a:gd name="T31" fmla="*/ 708 h 2523"/>
                <a:gd name="T32" fmla="*/ 1105 w 1275"/>
                <a:gd name="T33" fmla="*/ 567 h 2523"/>
                <a:gd name="T34" fmla="*/ 935 w 1275"/>
                <a:gd name="T35" fmla="*/ 482 h 2523"/>
                <a:gd name="T36" fmla="*/ 878 w 1275"/>
                <a:gd name="T37" fmla="*/ 397 h 2523"/>
                <a:gd name="T38" fmla="*/ 680 w 1275"/>
                <a:gd name="T39" fmla="*/ 170 h 2523"/>
                <a:gd name="T40" fmla="*/ 567 w 1275"/>
                <a:gd name="T41" fmla="*/ 85 h 2523"/>
                <a:gd name="T42" fmla="*/ 340 w 1275"/>
                <a:gd name="T43" fmla="*/ 56 h 2523"/>
                <a:gd name="T44" fmla="*/ 311 w 1275"/>
                <a:gd name="T45" fmla="*/ 283 h 2523"/>
                <a:gd name="T46" fmla="*/ 283 w 1275"/>
                <a:gd name="T47" fmla="*/ 453 h 2523"/>
                <a:gd name="T48" fmla="*/ 141 w 1275"/>
                <a:gd name="T49" fmla="*/ 595 h 2523"/>
                <a:gd name="T50" fmla="*/ 56 w 1275"/>
                <a:gd name="T51" fmla="*/ 708 h 2523"/>
                <a:gd name="T52" fmla="*/ 198 w 1275"/>
                <a:gd name="T53" fmla="*/ 964 h 2523"/>
                <a:gd name="T54" fmla="*/ 141 w 1275"/>
                <a:gd name="T55" fmla="*/ 1077 h 2523"/>
                <a:gd name="T56" fmla="*/ 141 w 1275"/>
                <a:gd name="T57" fmla="*/ 1134 h 2523"/>
                <a:gd name="T58" fmla="*/ 0 w 1275"/>
                <a:gd name="T59" fmla="*/ 1219 h 2523"/>
                <a:gd name="T60" fmla="*/ 170 w 1275"/>
                <a:gd name="T61" fmla="*/ 1332 h 2523"/>
                <a:gd name="T62" fmla="*/ 141 w 1275"/>
                <a:gd name="T63" fmla="*/ 1530 h 2523"/>
                <a:gd name="T64" fmla="*/ 311 w 1275"/>
                <a:gd name="T65" fmla="*/ 1616 h 2523"/>
                <a:gd name="T66" fmla="*/ 255 w 1275"/>
                <a:gd name="T67" fmla="*/ 1757 h 2523"/>
                <a:gd name="T68" fmla="*/ 170 w 1275"/>
                <a:gd name="T69" fmla="*/ 1984 h 2523"/>
                <a:gd name="T70" fmla="*/ 85 w 1275"/>
                <a:gd name="T71" fmla="*/ 2126 h 2523"/>
                <a:gd name="T72" fmla="*/ 311 w 1275"/>
                <a:gd name="T73" fmla="*/ 2183 h 2523"/>
                <a:gd name="T74" fmla="*/ 425 w 1275"/>
                <a:gd name="T75" fmla="*/ 2296 h 2523"/>
                <a:gd name="T76" fmla="*/ 567 w 1275"/>
                <a:gd name="T77" fmla="*/ 2353 h 2523"/>
                <a:gd name="T78" fmla="*/ 680 w 1275"/>
                <a:gd name="T79" fmla="*/ 2523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75" h="2523">
                  <a:moveTo>
                    <a:pt x="680" y="2523"/>
                  </a:moveTo>
                  <a:lnTo>
                    <a:pt x="822" y="2494"/>
                  </a:lnTo>
                  <a:lnTo>
                    <a:pt x="935" y="2353"/>
                  </a:lnTo>
                  <a:lnTo>
                    <a:pt x="907" y="2296"/>
                  </a:lnTo>
                  <a:lnTo>
                    <a:pt x="878" y="2239"/>
                  </a:lnTo>
                  <a:lnTo>
                    <a:pt x="964" y="2126"/>
                  </a:lnTo>
                  <a:lnTo>
                    <a:pt x="793" y="1956"/>
                  </a:lnTo>
                  <a:lnTo>
                    <a:pt x="822" y="1899"/>
                  </a:lnTo>
                  <a:lnTo>
                    <a:pt x="737" y="1814"/>
                  </a:lnTo>
                  <a:lnTo>
                    <a:pt x="793" y="1587"/>
                  </a:lnTo>
                  <a:lnTo>
                    <a:pt x="850" y="1644"/>
                  </a:lnTo>
                  <a:lnTo>
                    <a:pt x="1020" y="1587"/>
                  </a:lnTo>
                  <a:lnTo>
                    <a:pt x="1020" y="1530"/>
                  </a:lnTo>
                  <a:lnTo>
                    <a:pt x="1134" y="1530"/>
                  </a:lnTo>
                  <a:lnTo>
                    <a:pt x="1219" y="1559"/>
                  </a:lnTo>
                  <a:lnTo>
                    <a:pt x="1275" y="1417"/>
                  </a:lnTo>
                  <a:lnTo>
                    <a:pt x="1247" y="1332"/>
                  </a:lnTo>
                  <a:lnTo>
                    <a:pt x="1275" y="1247"/>
                  </a:lnTo>
                  <a:lnTo>
                    <a:pt x="1190" y="1219"/>
                  </a:lnTo>
                  <a:lnTo>
                    <a:pt x="1162" y="1105"/>
                  </a:lnTo>
                  <a:lnTo>
                    <a:pt x="1049" y="1162"/>
                  </a:lnTo>
                  <a:lnTo>
                    <a:pt x="992" y="1105"/>
                  </a:lnTo>
                  <a:lnTo>
                    <a:pt x="1049" y="1077"/>
                  </a:lnTo>
                  <a:lnTo>
                    <a:pt x="1020" y="964"/>
                  </a:lnTo>
                  <a:lnTo>
                    <a:pt x="1105" y="907"/>
                  </a:lnTo>
                  <a:lnTo>
                    <a:pt x="1077" y="850"/>
                  </a:lnTo>
                  <a:lnTo>
                    <a:pt x="1134" y="793"/>
                  </a:lnTo>
                  <a:lnTo>
                    <a:pt x="1190" y="822"/>
                  </a:lnTo>
                  <a:lnTo>
                    <a:pt x="1219" y="765"/>
                  </a:lnTo>
                  <a:lnTo>
                    <a:pt x="1190" y="737"/>
                  </a:lnTo>
                  <a:lnTo>
                    <a:pt x="1219" y="708"/>
                  </a:lnTo>
                  <a:lnTo>
                    <a:pt x="1105" y="708"/>
                  </a:lnTo>
                  <a:lnTo>
                    <a:pt x="1162" y="595"/>
                  </a:lnTo>
                  <a:lnTo>
                    <a:pt x="1105" y="567"/>
                  </a:lnTo>
                  <a:lnTo>
                    <a:pt x="964" y="567"/>
                  </a:lnTo>
                  <a:lnTo>
                    <a:pt x="935" y="482"/>
                  </a:lnTo>
                  <a:lnTo>
                    <a:pt x="878" y="453"/>
                  </a:lnTo>
                  <a:lnTo>
                    <a:pt x="878" y="397"/>
                  </a:lnTo>
                  <a:lnTo>
                    <a:pt x="765" y="311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482" y="0"/>
                  </a:lnTo>
                  <a:lnTo>
                    <a:pt x="340" y="56"/>
                  </a:lnTo>
                  <a:lnTo>
                    <a:pt x="311" y="198"/>
                  </a:lnTo>
                  <a:lnTo>
                    <a:pt x="311" y="283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198" y="482"/>
                  </a:lnTo>
                  <a:lnTo>
                    <a:pt x="141" y="595"/>
                  </a:lnTo>
                  <a:lnTo>
                    <a:pt x="85" y="623"/>
                  </a:lnTo>
                  <a:lnTo>
                    <a:pt x="56" y="708"/>
                  </a:lnTo>
                  <a:lnTo>
                    <a:pt x="141" y="708"/>
                  </a:lnTo>
                  <a:lnTo>
                    <a:pt x="198" y="964"/>
                  </a:lnTo>
                  <a:lnTo>
                    <a:pt x="141" y="1020"/>
                  </a:lnTo>
                  <a:lnTo>
                    <a:pt x="141" y="1077"/>
                  </a:lnTo>
                  <a:lnTo>
                    <a:pt x="198" y="1105"/>
                  </a:lnTo>
                  <a:lnTo>
                    <a:pt x="141" y="1134"/>
                  </a:lnTo>
                  <a:lnTo>
                    <a:pt x="28" y="1162"/>
                  </a:lnTo>
                  <a:lnTo>
                    <a:pt x="0" y="1219"/>
                  </a:lnTo>
                  <a:lnTo>
                    <a:pt x="0" y="1275"/>
                  </a:lnTo>
                  <a:lnTo>
                    <a:pt x="170" y="1332"/>
                  </a:lnTo>
                  <a:lnTo>
                    <a:pt x="56" y="1445"/>
                  </a:lnTo>
                  <a:lnTo>
                    <a:pt x="141" y="1530"/>
                  </a:lnTo>
                  <a:lnTo>
                    <a:pt x="283" y="1559"/>
                  </a:lnTo>
                  <a:lnTo>
                    <a:pt x="311" y="1616"/>
                  </a:lnTo>
                  <a:lnTo>
                    <a:pt x="226" y="1672"/>
                  </a:lnTo>
                  <a:lnTo>
                    <a:pt x="255" y="1757"/>
                  </a:lnTo>
                  <a:lnTo>
                    <a:pt x="226" y="1786"/>
                  </a:lnTo>
                  <a:lnTo>
                    <a:pt x="170" y="1984"/>
                  </a:lnTo>
                  <a:lnTo>
                    <a:pt x="85" y="2041"/>
                  </a:lnTo>
                  <a:lnTo>
                    <a:pt x="85" y="2126"/>
                  </a:lnTo>
                  <a:lnTo>
                    <a:pt x="198" y="2097"/>
                  </a:lnTo>
                  <a:lnTo>
                    <a:pt x="311" y="2183"/>
                  </a:lnTo>
                  <a:lnTo>
                    <a:pt x="340" y="2268"/>
                  </a:lnTo>
                  <a:lnTo>
                    <a:pt x="425" y="2296"/>
                  </a:lnTo>
                  <a:lnTo>
                    <a:pt x="425" y="2353"/>
                  </a:lnTo>
                  <a:lnTo>
                    <a:pt x="567" y="2353"/>
                  </a:lnTo>
                  <a:lnTo>
                    <a:pt x="623" y="2381"/>
                  </a:lnTo>
                  <a:lnTo>
                    <a:pt x="680" y="252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8" name="Freeform 920"/>
            <p:cNvSpPr>
              <a:spLocks/>
            </p:cNvSpPr>
            <p:nvPr/>
          </p:nvSpPr>
          <p:spPr bwMode="auto">
            <a:xfrm>
              <a:off x="2813" y="3534"/>
              <a:ext cx="1332" cy="1871"/>
            </a:xfrm>
            <a:custGeom>
              <a:avLst/>
              <a:gdLst>
                <a:gd name="T0" fmla="*/ 765 w 1332"/>
                <a:gd name="T1" fmla="*/ 1871 h 1871"/>
                <a:gd name="T2" fmla="*/ 964 w 1332"/>
                <a:gd name="T3" fmla="*/ 1786 h 1871"/>
                <a:gd name="T4" fmla="*/ 1021 w 1332"/>
                <a:gd name="T5" fmla="*/ 1673 h 1871"/>
                <a:gd name="T6" fmla="*/ 964 w 1332"/>
                <a:gd name="T7" fmla="*/ 1645 h 1871"/>
                <a:gd name="T8" fmla="*/ 1049 w 1332"/>
                <a:gd name="T9" fmla="*/ 1560 h 1871"/>
                <a:gd name="T10" fmla="*/ 1021 w 1332"/>
                <a:gd name="T11" fmla="*/ 1446 h 1871"/>
                <a:gd name="T12" fmla="*/ 1021 w 1332"/>
                <a:gd name="T13" fmla="*/ 1333 h 1871"/>
                <a:gd name="T14" fmla="*/ 1106 w 1332"/>
                <a:gd name="T15" fmla="*/ 1248 h 1871"/>
                <a:gd name="T16" fmla="*/ 1049 w 1332"/>
                <a:gd name="T17" fmla="*/ 1191 h 1871"/>
                <a:gd name="T18" fmla="*/ 1134 w 1332"/>
                <a:gd name="T19" fmla="*/ 1078 h 1871"/>
                <a:gd name="T20" fmla="*/ 1134 w 1332"/>
                <a:gd name="T21" fmla="*/ 851 h 1871"/>
                <a:gd name="T22" fmla="*/ 964 w 1332"/>
                <a:gd name="T23" fmla="*/ 794 h 1871"/>
                <a:gd name="T24" fmla="*/ 907 w 1332"/>
                <a:gd name="T25" fmla="*/ 737 h 1871"/>
                <a:gd name="T26" fmla="*/ 992 w 1332"/>
                <a:gd name="T27" fmla="*/ 681 h 1871"/>
                <a:gd name="T28" fmla="*/ 1077 w 1332"/>
                <a:gd name="T29" fmla="*/ 539 h 1871"/>
                <a:gd name="T30" fmla="*/ 1021 w 1332"/>
                <a:gd name="T31" fmla="*/ 539 h 1871"/>
                <a:gd name="T32" fmla="*/ 1049 w 1332"/>
                <a:gd name="T33" fmla="*/ 482 h 1871"/>
                <a:gd name="T34" fmla="*/ 1049 w 1332"/>
                <a:gd name="T35" fmla="*/ 426 h 1871"/>
                <a:gd name="T36" fmla="*/ 1134 w 1332"/>
                <a:gd name="T37" fmla="*/ 369 h 1871"/>
                <a:gd name="T38" fmla="*/ 1191 w 1332"/>
                <a:gd name="T39" fmla="*/ 255 h 1871"/>
                <a:gd name="T40" fmla="*/ 1162 w 1332"/>
                <a:gd name="T41" fmla="*/ 199 h 1871"/>
                <a:gd name="T42" fmla="*/ 1191 w 1332"/>
                <a:gd name="T43" fmla="*/ 199 h 1871"/>
                <a:gd name="T44" fmla="*/ 1162 w 1332"/>
                <a:gd name="T45" fmla="*/ 114 h 1871"/>
                <a:gd name="T46" fmla="*/ 1247 w 1332"/>
                <a:gd name="T47" fmla="*/ 85 h 1871"/>
                <a:gd name="T48" fmla="*/ 1332 w 1332"/>
                <a:gd name="T49" fmla="*/ 85 h 1871"/>
                <a:gd name="T50" fmla="*/ 1247 w 1332"/>
                <a:gd name="T51" fmla="*/ 29 h 1871"/>
                <a:gd name="T52" fmla="*/ 992 w 1332"/>
                <a:gd name="T53" fmla="*/ 0 h 1871"/>
                <a:gd name="T54" fmla="*/ 992 w 1332"/>
                <a:gd name="T55" fmla="*/ 57 h 1871"/>
                <a:gd name="T56" fmla="*/ 907 w 1332"/>
                <a:gd name="T57" fmla="*/ 57 h 1871"/>
                <a:gd name="T58" fmla="*/ 850 w 1332"/>
                <a:gd name="T59" fmla="*/ 199 h 1871"/>
                <a:gd name="T60" fmla="*/ 794 w 1332"/>
                <a:gd name="T61" fmla="*/ 199 h 1871"/>
                <a:gd name="T62" fmla="*/ 822 w 1332"/>
                <a:gd name="T63" fmla="*/ 284 h 1871"/>
                <a:gd name="T64" fmla="*/ 709 w 1332"/>
                <a:gd name="T65" fmla="*/ 284 h 1871"/>
                <a:gd name="T66" fmla="*/ 709 w 1332"/>
                <a:gd name="T67" fmla="*/ 227 h 1871"/>
                <a:gd name="T68" fmla="*/ 595 w 1332"/>
                <a:gd name="T69" fmla="*/ 284 h 1871"/>
                <a:gd name="T70" fmla="*/ 510 w 1332"/>
                <a:gd name="T71" fmla="*/ 199 h 1871"/>
                <a:gd name="T72" fmla="*/ 340 w 1332"/>
                <a:gd name="T73" fmla="*/ 170 h 1871"/>
                <a:gd name="T74" fmla="*/ 283 w 1332"/>
                <a:gd name="T75" fmla="*/ 284 h 1871"/>
                <a:gd name="T76" fmla="*/ 198 w 1332"/>
                <a:gd name="T77" fmla="*/ 369 h 1871"/>
                <a:gd name="T78" fmla="*/ 142 w 1332"/>
                <a:gd name="T79" fmla="*/ 340 h 1871"/>
                <a:gd name="T80" fmla="*/ 57 w 1332"/>
                <a:gd name="T81" fmla="*/ 369 h 1871"/>
                <a:gd name="T82" fmla="*/ 0 w 1332"/>
                <a:gd name="T83" fmla="*/ 454 h 1871"/>
                <a:gd name="T84" fmla="*/ 142 w 1332"/>
                <a:gd name="T85" fmla="*/ 567 h 1871"/>
                <a:gd name="T86" fmla="*/ 198 w 1332"/>
                <a:gd name="T87" fmla="*/ 822 h 1871"/>
                <a:gd name="T88" fmla="*/ 283 w 1332"/>
                <a:gd name="T89" fmla="*/ 907 h 1871"/>
                <a:gd name="T90" fmla="*/ 283 w 1332"/>
                <a:gd name="T91" fmla="*/ 964 h 1871"/>
                <a:gd name="T92" fmla="*/ 397 w 1332"/>
                <a:gd name="T93" fmla="*/ 1021 h 1871"/>
                <a:gd name="T94" fmla="*/ 340 w 1332"/>
                <a:gd name="T95" fmla="*/ 1078 h 1871"/>
                <a:gd name="T96" fmla="*/ 283 w 1332"/>
                <a:gd name="T97" fmla="*/ 1078 h 1871"/>
                <a:gd name="T98" fmla="*/ 283 w 1332"/>
                <a:gd name="T99" fmla="*/ 1106 h 1871"/>
                <a:gd name="T100" fmla="*/ 340 w 1332"/>
                <a:gd name="T101" fmla="*/ 1134 h 1871"/>
                <a:gd name="T102" fmla="*/ 283 w 1332"/>
                <a:gd name="T103" fmla="*/ 1163 h 1871"/>
                <a:gd name="T104" fmla="*/ 283 w 1332"/>
                <a:gd name="T105" fmla="*/ 1191 h 1871"/>
                <a:gd name="T106" fmla="*/ 340 w 1332"/>
                <a:gd name="T107" fmla="*/ 1191 h 1871"/>
                <a:gd name="T108" fmla="*/ 283 w 1332"/>
                <a:gd name="T109" fmla="*/ 1248 h 1871"/>
                <a:gd name="T110" fmla="*/ 340 w 1332"/>
                <a:gd name="T111" fmla="*/ 1531 h 1871"/>
                <a:gd name="T112" fmla="*/ 369 w 1332"/>
                <a:gd name="T113" fmla="*/ 1560 h 1871"/>
                <a:gd name="T114" fmla="*/ 425 w 1332"/>
                <a:gd name="T115" fmla="*/ 1560 h 1871"/>
                <a:gd name="T116" fmla="*/ 425 w 1332"/>
                <a:gd name="T117" fmla="*/ 1645 h 1871"/>
                <a:gd name="T118" fmla="*/ 652 w 1332"/>
                <a:gd name="T119" fmla="*/ 1786 h 1871"/>
                <a:gd name="T120" fmla="*/ 680 w 1332"/>
                <a:gd name="T121" fmla="*/ 1843 h 1871"/>
                <a:gd name="T122" fmla="*/ 765 w 1332"/>
                <a:gd name="T123" fmla="*/ 187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871">
                  <a:moveTo>
                    <a:pt x="765" y="1871"/>
                  </a:moveTo>
                  <a:lnTo>
                    <a:pt x="964" y="1786"/>
                  </a:lnTo>
                  <a:lnTo>
                    <a:pt x="1021" y="1673"/>
                  </a:lnTo>
                  <a:lnTo>
                    <a:pt x="964" y="1645"/>
                  </a:lnTo>
                  <a:lnTo>
                    <a:pt x="1049" y="1560"/>
                  </a:lnTo>
                  <a:lnTo>
                    <a:pt x="1021" y="1446"/>
                  </a:lnTo>
                  <a:lnTo>
                    <a:pt x="1021" y="1333"/>
                  </a:lnTo>
                  <a:lnTo>
                    <a:pt x="1106" y="1248"/>
                  </a:lnTo>
                  <a:lnTo>
                    <a:pt x="1049" y="1191"/>
                  </a:lnTo>
                  <a:lnTo>
                    <a:pt x="1134" y="1078"/>
                  </a:lnTo>
                  <a:lnTo>
                    <a:pt x="1134" y="851"/>
                  </a:lnTo>
                  <a:lnTo>
                    <a:pt x="964" y="794"/>
                  </a:lnTo>
                  <a:lnTo>
                    <a:pt x="907" y="737"/>
                  </a:lnTo>
                  <a:lnTo>
                    <a:pt x="992" y="681"/>
                  </a:lnTo>
                  <a:lnTo>
                    <a:pt x="1077" y="539"/>
                  </a:lnTo>
                  <a:lnTo>
                    <a:pt x="1021" y="539"/>
                  </a:lnTo>
                  <a:lnTo>
                    <a:pt x="1049" y="482"/>
                  </a:lnTo>
                  <a:lnTo>
                    <a:pt x="1049" y="426"/>
                  </a:lnTo>
                  <a:lnTo>
                    <a:pt x="1134" y="369"/>
                  </a:lnTo>
                  <a:lnTo>
                    <a:pt x="1191" y="255"/>
                  </a:lnTo>
                  <a:lnTo>
                    <a:pt x="1162" y="199"/>
                  </a:lnTo>
                  <a:lnTo>
                    <a:pt x="1191" y="199"/>
                  </a:lnTo>
                  <a:lnTo>
                    <a:pt x="1162" y="114"/>
                  </a:lnTo>
                  <a:lnTo>
                    <a:pt x="1247" y="85"/>
                  </a:lnTo>
                  <a:lnTo>
                    <a:pt x="1332" y="85"/>
                  </a:lnTo>
                  <a:lnTo>
                    <a:pt x="1247" y="29"/>
                  </a:lnTo>
                  <a:lnTo>
                    <a:pt x="992" y="0"/>
                  </a:lnTo>
                  <a:lnTo>
                    <a:pt x="992" y="57"/>
                  </a:lnTo>
                  <a:lnTo>
                    <a:pt x="907" y="57"/>
                  </a:lnTo>
                  <a:lnTo>
                    <a:pt x="850" y="199"/>
                  </a:lnTo>
                  <a:lnTo>
                    <a:pt x="794" y="199"/>
                  </a:lnTo>
                  <a:lnTo>
                    <a:pt x="822" y="284"/>
                  </a:lnTo>
                  <a:lnTo>
                    <a:pt x="709" y="284"/>
                  </a:lnTo>
                  <a:lnTo>
                    <a:pt x="709" y="227"/>
                  </a:lnTo>
                  <a:lnTo>
                    <a:pt x="595" y="284"/>
                  </a:lnTo>
                  <a:lnTo>
                    <a:pt x="510" y="199"/>
                  </a:lnTo>
                  <a:lnTo>
                    <a:pt x="340" y="170"/>
                  </a:lnTo>
                  <a:lnTo>
                    <a:pt x="283" y="284"/>
                  </a:lnTo>
                  <a:lnTo>
                    <a:pt x="198" y="369"/>
                  </a:lnTo>
                  <a:lnTo>
                    <a:pt x="142" y="340"/>
                  </a:lnTo>
                  <a:lnTo>
                    <a:pt x="57" y="369"/>
                  </a:lnTo>
                  <a:lnTo>
                    <a:pt x="0" y="454"/>
                  </a:lnTo>
                  <a:lnTo>
                    <a:pt x="142" y="567"/>
                  </a:lnTo>
                  <a:lnTo>
                    <a:pt x="198" y="822"/>
                  </a:lnTo>
                  <a:lnTo>
                    <a:pt x="283" y="907"/>
                  </a:lnTo>
                  <a:lnTo>
                    <a:pt x="283" y="964"/>
                  </a:lnTo>
                  <a:lnTo>
                    <a:pt x="397" y="1021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283" y="1163"/>
                  </a:lnTo>
                  <a:lnTo>
                    <a:pt x="283" y="1191"/>
                  </a:lnTo>
                  <a:lnTo>
                    <a:pt x="340" y="1191"/>
                  </a:lnTo>
                  <a:lnTo>
                    <a:pt x="283" y="1248"/>
                  </a:lnTo>
                  <a:lnTo>
                    <a:pt x="340" y="1531"/>
                  </a:lnTo>
                  <a:lnTo>
                    <a:pt x="369" y="1560"/>
                  </a:lnTo>
                  <a:lnTo>
                    <a:pt x="425" y="1560"/>
                  </a:lnTo>
                  <a:lnTo>
                    <a:pt x="425" y="1645"/>
                  </a:lnTo>
                  <a:lnTo>
                    <a:pt x="652" y="1786"/>
                  </a:lnTo>
                  <a:lnTo>
                    <a:pt x="680" y="1843"/>
                  </a:lnTo>
                  <a:lnTo>
                    <a:pt x="765" y="187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19" name="Freeform 921"/>
            <p:cNvSpPr>
              <a:spLocks/>
            </p:cNvSpPr>
            <p:nvPr/>
          </p:nvSpPr>
          <p:spPr bwMode="auto">
            <a:xfrm>
              <a:off x="3578" y="3704"/>
              <a:ext cx="1616" cy="1871"/>
            </a:xfrm>
            <a:custGeom>
              <a:avLst/>
              <a:gdLst>
                <a:gd name="T0" fmla="*/ 199 w 1616"/>
                <a:gd name="T1" fmla="*/ 1616 h 1871"/>
                <a:gd name="T2" fmla="*/ 199 w 1616"/>
                <a:gd name="T3" fmla="*/ 1475 h 1871"/>
                <a:gd name="T4" fmla="*/ 256 w 1616"/>
                <a:gd name="T5" fmla="*/ 1276 h 1871"/>
                <a:gd name="T6" fmla="*/ 341 w 1616"/>
                <a:gd name="T7" fmla="*/ 1078 h 1871"/>
                <a:gd name="T8" fmla="*/ 369 w 1616"/>
                <a:gd name="T9" fmla="*/ 908 h 1871"/>
                <a:gd name="T10" fmla="*/ 199 w 1616"/>
                <a:gd name="T11" fmla="*/ 624 h 1871"/>
                <a:gd name="T12" fmla="*/ 227 w 1616"/>
                <a:gd name="T13" fmla="*/ 511 h 1871"/>
                <a:gd name="T14" fmla="*/ 256 w 1616"/>
                <a:gd name="T15" fmla="*/ 369 h 1871"/>
                <a:gd name="T16" fmla="*/ 284 w 1616"/>
                <a:gd name="T17" fmla="*/ 256 h 1871"/>
                <a:gd name="T18" fmla="*/ 397 w 1616"/>
                <a:gd name="T19" fmla="*/ 256 h 1871"/>
                <a:gd name="T20" fmla="*/ 539 w 1616"/>
                <a:gd name="T21" fmla="*/ 284 h 1871"/>
                <a:gd name="T22" fmla="*/ 709 w 1616"/>
                <a:gd name="T23" fmla="*/ 284 h 1871"/>
                <a:gd name="T24" fmla="*/ 737 w 1616"/>
                <a:gd name="T25" fmla="*/ 170 h 1871"/>
                <a:gd name="T26" fmla="*/ 1021 w 1616"/>
                <a:gd name="T27" fmla="*/ 85 h 1871"/>
                <a:gd name="T28" fmla="*/ 1248 w 1616"/>
                <a:gd name="T29" fmla="*/ 114 h 1871"/>
                <a:gd name="T30" fmla="*/ 1560 w 1616"/>
                <a:gd name="T31" fmla="*/ 199 h 1871"/>
                <a:gd name="T32" fmla="*/ 1531 w 1616"/>
                <a:gd name="T33" fmla="*/ 256 h 1871"/>
                <a:gd name="T34" fmla="*/ 1531 w 1616"/>
                <a:gd name="T35" fmla="*/ 426 h 1871"/>
                <a:gd name="T36" fmla="*/ 1475 w 1616"/>
                <a:gd name="T37" fmla="*/ 539 h 1871"/>
                <a:gd name="T38" fmla="*/ 1361 w 1616"/>
                <a:gd name="T39" fmla="*/ 681 h 1871"/>
                <a:gd name="T40" fmla="*/ 1503 w 1616"/>
                <a:gd name="T41" fmla="*/ 851 h 1871"/>
                <a:gd name="T42" fmla="*/ 1446 w 1616"/>
                <a:gd name="T43" fmla="*/ 964 h 1871"/>
                <a:gd name="T44" fmla="*/ 1390 w 1616"/>
                <a:gd name="T45" fmla="*/ 1021 h 1871"/>
                <a:gd name="T46" fmla="*/ 1390 w 1616"/>
                <a:gd name="T47" fmla="*/ 1134 h 1871"/>
                <a:gd name="T48" fmla="*/ 1304 w 1616"/>
                <a:gd name="T49" fmla="*/ 1163 h 1871"/>
                <a:gd name="T50" fmla="*/ 1276 w 1616"/>
                <a:gd name="T51" fmla="*/ 1219 h 1871"/>
                <a:gd name="T52" fmla="*/ 1191 w 1616"/>
                <a:gd name="T53" fmla="*/ 1333 h 1871"/>
                <a:gd name="T54" fmla="*/ 1049 w 1616"/>
                <a:gd name="T55" fmla="*/ 1390 h 1871"/>
                <a:gd name="T56" fmla="*/ 936 w 1616"/>
                <a:gd name="T57" fmla="*/ 1503 h 1871"/>
                <a:gd name="T58" fmla="*/ 652 w 1616"/>
                <a:gd name="T59" fmla="*/ 1645 h 1871"/>
                <a:gd name="T60" fmla="*/ 454 w 1616"/>
                <a:gd name="T61" fmla="*/ 1701 h 1871"/>
                <a:gd name="T62" fmla="*/ 227 w 1616"/>
                <a:gd name="T63" fmla="*/ 1815 h 1871"/>
                <a:gd name="T64" fmla="*/ 29 w 1616"/>
                <a:gd name="T65" fmla="*/ 1786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6" h="1871">
                  <a:moveTo>
                    <a:pt x="0" y="1701"/>
                  </a:moveTo>
                  <a:lnTo>
                    <a:pt x="199" y="1616"/>
                  </a:lnTo>
                  <a:lnTo>
                    <a:pt x="256" y="1503"/>
                  </a:lnTo>
                  <a:lnTo>
                    <a:pt x="199" y="1475"/>
                  </a:lnTo>
                  <a:lnTo>
                    <a:pt x="284" y="1390"/>
                  </a:lnTo>
                  <a:lnTo>
                    <a:pt x="256" y="1276"/>
                  </a:lnTo>
                  <a:lnTo>
                    <a:pt x="256" y="1163"/>
                  </a:lnTo>
                  <a:lnTo>
                    <a:pt x="341" y="1078"/>
                  </a:lnTo>
                  <a:lnTo>
                    <a:pt x="284" y="1021"/>
                  </a:lnTo>
                  <a:lnTo>
                    <a:pt x="369" y="908"/>
                  </a:lnTo>
                  <a:lnTo>
                    <a:pt x="369" y="681"/>
                  </a:lnTo>
                  <a:lnTo>
                    <a:pt x="199" y="624"/>
                  </a:lnTo>
                  <a:lnTo>
                    <a:pt x="142" y="567"/>
                  </a:lnTo>
                  <a:lnTo>
                    <a:pt x="227" y="511"/>
                  </a:lnTo>
                  <a:lnTo>
                    <a:pt x="312" y="369"/>
                  </a:lnTo>
                  <a:lnTo>
                    <a:pt x="256" y="369"/>
                  </a:lnTo>
                  <a:lnTo>
                    <a:pt x="284" y="312"/>
                  </a:lnTo>
                  <a:lnTo>
                    <a:pt x="284" y="256"/>
                  </a:lnTo>
                  <a:lnTo>
                    <a:pt x="369" y="199"/>
                  </a:lnTo>
                  <a:lnTo>
                    <a:pt x="397" y="256"/>
                  </a:lnTo>
                  <a:lnTo>
                    <a:pt x="539" y="170"/>
                  </a:lnTo>
                  <a:lnTo>
                    <a:pt x="539" y="284"/>
                  </a:lnTo>
                  <a:lnTo>
                    <a:pt x="624" y="312"/>
                  </a:lnTo>
                  <a:lnTo>
                    <a:pt x="709" y="284"/>
                  </a:lnTo>
                  <a:lnTo>
                    <a:pt x="766" y="199"/>
                  </a:lnTo>
                  <a:lnTo>
                    <a:pt x="737" y="170"/>
                  </a:lnTo>
                  <a:lnTo>
                    <a:pt x="1049" y="0"/>
                  </a:lnTo>
                  <a:lnTo>
                    <a:pt x="1021" y="85"/>
                  </a:lnTo>
                  <a:lnTo>
                    <a:pt x="1191" y="142"/>
                  </a:lnTo>
                  <a:lnTo>
                    <a:pt x="1248" y="114"/>
                  </a:lnTo>
                  <a:lnTo>
                    <a:pt x="1446" y="227"/>
                  </a:lnTo>
                  <a:lnTo>
                    <a:pt x="1560" y="199"/>
                  </a:lnTo>
                  <a:lnTo>
                    <a:pt x="1616" y="227"/>
                  </a:lnTo>
                  <a:lnTo>
                    <a:pt x="1531" y="256"/>
                  </a:lnTo>
                  <a:lnTo>
                    <a:pt x="1446" y="397"/>
                  </a:lnTo>
                  <a:lnTo>
                    <a:pt x="1531" y="426"/>
                  </a:lnTo>
                  <a:lnTo>
                    <a:pt x="1531" y="482"/>
                  </a:lnTo>
                  <a:lnTo>
                    <a:pt x="1475" y="539"/>
                  </a:lnTo>
                  <a:lnTo>
                    <a:pt x="1390" y="539"/>
                  </a:lnTo>
                  <a:lnTo>
                    <a:pt x="1361" y="681"/>
                  </a:lnTo>
                  <a:lnTo>
                    <a:pt x="1418" y="681"/>
                  </a:lnTo>
                  <a:lnTo>
                    <a:pt x="1503" y="851"/>
                  </a:lnTo>
                  <a:lnTo>
                    <a:pt x="1503" y="964"/>
                  </a:lnTo>
                  <a:lnTo>
                    <a:pt x="1446" y="964"/>
                  </a:lnTo>
                  <a:lnTo>
                    <a:pt x="1418" y="1049"/>
                  </a:lnTo>
                  <a:lnTo>
                    <a:pt x="1390" y="1021"/>
                  </a:lnTo>
                  <a:lnTo>
                    <a:pt x="1333" y="1106"/>
                  </a:lnTo>
                  <a:lnTo>
                    <a:pt x="1390" y="1134"/>
                  </a:lnTo>
                  <a:lnTo>
                    <a:pt x="1333" y="1191"/>
                  </a:lnTo>
                  <a:lnTo>
                    <a:pt x="1304" y="1163"/>
                  </a:lnTo>
                  <a:lnTo>
                    <a:pt x="1276" y="1163"/>
                  </a:lnTo>
                  <a:lnTo>
                    <a:pt x="1276" y="1219"/>
                  </a:lnTo>
                  <a:lnTo>
                    <a:pt x="1248" y="1333"/>
                  </a:lnTo>
                  <a:lnTo>
                    <a:pt x="1191" y="1333"/>
                  </a:lnTo>
                  <a:lnTo>
                    <a:pt x="1191" y="1418"/>
                  </a:lnTo>
                  <a:lnTo>
                    <a:pt x="1049" y="1390"/>
                  </a:lnTo>
                  <a:lnTo>
                    <a:pt x="964" y="1418"/>
                  </a:lnTo>
                  <a:lnTo>
                    <a:pt x="936" y="1503"/>
                  </a:lnTo>
                  <a:lnTo>
                    <a:pt x="709" y="1588"/>
                  </a:lnTo>
                  <a:lnTo>
                    <a:pt x="652" y="1645"/>
                  </a:lnTo>
                  <a:lnTo>
                    <a:pt x="539" y="1701"/>
                  </a:lnTo>
                  <a:lnTo>
                    <a:pt x="454" y="1701"/>
                  </a:lnTo>
                  <a:lnTo>
                    <a:pt x="369" y="1815"/>
                  </a:lnTo>
                  <a:lnTo>
                    <a:pt x="227" y="1815"/>
                  </a:lnTo>
                  <a:lnTo>
                    <a:pt x="85" y="1871"/>
                  </a:lnTo>
                  <a:lnTo>
                    <a:pt x="29" y="1786"/>
                  </a:lnTo>
                  <a:lnTo>
                    <a:pt x="0" y="17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0" name="Freeform 922"/>
            <p:cNvSpPr>
              <a:spLocks/>
            </p:cNvSpPr>
            <p:nvPr/>
          </p:nvSpPr>
          <p:spPr bwMode="auto">
            <a:xfrm>
              <a:off x="4230" y="4016"/>
              <a:ext cx="2949" cy="1928"/>
            </a:xfrm>
            <a:custGeom>
              <a:avLst/>
              <a:gdLst>
                <a:gd name="T0" fmla="*/ 284 w 2949"/>
                <a:gd name="T1" fmla="*/ 1191 h 1928"/>
                <a:gd name="T2" fmla="*/ 539 w 2949"/>
                <a:gd name="T3" fmla="*/ 1106 h 1928"/>
                <a:gd name="T4" fmla="*/ 624 w 2949"/>
                <a:gd name="T5" fmla="*/ 907 h 1928"/>
                <a:gd name="T6" fmla="*/ 681 w 2949"/>
                <a:gd name="T7" fmla="*/ 879 h 1928"/>
                <a:gd name="T8" fmla="*/ 738 w 2949"/>
                <a:gd name="T9" fmla="*/ 709 h 1928"/>
                <a:gd name="T10" fmla="*/ 851 w 2949"/>
                <a:gd name="T11" fmla="*/ 652 h 1928"/>
                <a:gd name="T12" fmla="*/ 1333 w 2949"/>
                <a:gd name="T13" fmla="*/ 567 h 1928"/>
                <a:gd name="T14" fmla="*/ 1446 w 2949"/>
                <a:gd name="T15" fmla="*/ 340 h 1928"/>
                <a:gd name="T16" fmla="*/ 1503 w 2949"/>
                <a:gd name="T17" fmla="*/ 199 h 1928"/>
                <a:gd name="T18" fmla="*/ 1957 w 2949"/>
                <a:gd name="T19" fmla="*/ 170 h 1928"/>
                <a:gd name="T20" fmla="*/ 2268 w 2949"/>
                <a:gd name="T21" fmla="*/ 85 h 1928"/>
                <a:gd name="T22" fmla="*/ 2524 w 2949"/>
                <a:gd name="T23" fmla="*/ 0 h 1928"/>
                <a:gd name="T24" fmla="*/ 2552 w 2949"/>
                <a:gd name="T25" fmla="*/ 85 h 1928"/>
                <a:gd name="T26" fmla="*/ 2240 w 2949"/>
                <a:gd name="T27" fmla="*/ 114 h 1928"/>
                <a:gd name="T28" fmla="*/ 2127 w 2949"/>
                <a:gd name="T29" fmla="*/ 142 h 1928"/>
                <a:gd name="T30" fmla="*/ 2070 w 2949"/>
                <a:gd name="T31" fmla="*/ 425 h 1928"/>
                <a:gd name="T32" fmla="*/ 2013 w 2949"/>
                <a:gd name="T33" fmla="*/ 539 h 1928"/>
                <a:gd name="T34" fmla="*/ 2212 w 2949"/>
                <a:gd name="T35" fmla="*/ 624 h 1928"/>
                <a:gd name="T36" fmla="*/ 2325 w 2949"/>
                <a:gd name="T37" fmla="*/ 681 h 1928"/>
                <a:gd name="T38" fmla="*/ 2410 w 2949"/>
                <a:gd name="T39" fmla="*/ 596 h 1928"/>
                <a:gd name="T40" fmla="*/ 2467 w 2949"/>
                <a:gd name="T41" fmla="*/ 737 h 1928"/>
                <a:gd name="T42" fmla="*/ 2495 w 2949"/>
                <a:gd name="T43" fmla="*/ 737 h 1928"/>
                <a:gd name="T44" fmla="*/ 2665 w 2949"/>
                <a:gd name="T45" fmla="*/ 681 h 1928"/>
                <a:gd name="T46" fmla="*/ 2920 w 2949"/>
                <a:gd name="T47" fmla="*/ 737 h 1928"/>
                <a:gd name="T48" fmla="*/ 2750 w 2949"/>
                <a:gd name="T49" fmla="*/ 822 h 1928"/>
                <a:gd name="T50" fmla="*/ 2552 w 2949"/>
                <a:gd name="T51" fmla="*/ 851 h 1928"/>
                <a:gd name="T52" fmla="*/ 2467 w 2949"/>
                <a:gd name="T53" fmla="*/ 851 h 1928"/>
                <a:gd name="T54" fmla="*/ 2495 w 2949"/>
                <a:gd name="T55" fmla="*/ 992 h 1928"/>
                <a:gd name="T56" fmla="*/ 2439 w 2949"/>
                <a:gd name="T57" fmla="*/ 1191 h 1928"/>
                <a:gd name="T58" fmla="*/ 2325 w 2949"/>
                <a:gd name="T59" fmla="*/ 1276 h 1928"/>
                <a:gd name="T60" fmla="*/ 2212 w 2949"/>
                <a:gd name="T61" fmla="*/ 1361 h 1928"/>
                <a:gd name="T62" fmla="*/ 2353 w 2949"/>
                <a:gd name="T63" fmla="*/ 1333 h 1928"/>
                <a:gd name="T64" fmla="*/ 2382 w 2949"/>
                <a:gd name="T65" fmla="*/ 1333 h 1928"/>
                <a:gd name="T66" fmla="*/ 2552 w 2949"/>
                <a:gd name="T67" fmla="*/ 1418 h 1928"/>
                <a:gd name="T68" fmla="*/ 2382 w 2949"/>
                <a:gd name="T69" fmla="*/ 1616 h 1928"/>
                <a:gd name="T70" fmla="*/ 2240 w 2949"/>
                <a:gd name="T71" fmla="*/ 1474 h 1928"/>
                <a:gd name="T72" fmla="*/ 2127 w 2949"/>
                <a:gd name="T73" fmla="*/ 1531 h 1928"/>
                <a:gd name="T74" fmla="*/ 2042 w 2949"/>
                <a:gd name="T75" fmla="*/ 1616 h 1928"/>
                <a:gd name="T76" fmla="*/ 1985 w 2949"/>
                <a:gd name="T77" fmla="*/ 1503 h 1928"/>
                <a:gd name="T78" fmla="*/ 2013 w 2949"/>
                <a:gd name="T79" fmla="*/ 1786 h 1928"/>
                <a:gd name="T80" fmla="*/ 1928 w 2949"/>
                <a:gd name="T81" fmla="*/ 1673 h 1928"/>
                <a:gd name="T82" fmla="*/ 1872 w 2949"/>
                <a:gd name="T83" fmla="*/ 1815 h 1928"/>
                <a:gd name="T84" fmla="*/ 1758 w 2949"/>
                <a:gd name="T85" fmla="*/ 1843 h 1928"/>
                <a:gd name="T86" fmla="*/ 1815 w 2949"/>
                <a:gd name="T87" fmla="*/ 1531 h 1928"/>
                <a:gd name="T88" fmla="*/ 1673 w 2949"/>
                <a:gd name="T89" fmla="*/ 1389 h 1928"/>
                <a:gd name="T90" fmla="*/ 1390 w 2949"/>
                <a:gd name="T91" fmla="*/ 1333 h 1928"/>
                <a:gd name="T92" fmla="*/ 1134 w 2949"/>
                <a:gd name="T93" fmla="*/ 1616 h 1928"/>
                <a:gd name="T94" fmla="*/ 908 w 2949"/>
                <a:gd name="T95" fmla="*/ 1730 h 1928"/>
                <a:gd name="T96" fmla="*/ 284 w 2949"/>
                <a:gd name="T97" fmla="*/ 1786 h 1928"/>
                <a:gd name="T98" fmla="*/ 142 w 2949"/>
                <a:gd name="T99" fmla="*/ 1446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49" h="1928">
                  <a:moveTo>
                    <a:pt x="0" y="1333"/>
                  </a:moveTo>
                  <a:lnTo>
                    <a:pt x="57" y="1276"/>
                  </a:lnTo>
                  <a:lnTo>
                    <a:pt x="284" y="1191"/>
                  </a:lnTo>
                  <a:lnTo>
                    <a:pt x="312" y="1106"/>
                  </a:lnTo>
                  <a:lnTo>
                    <a:pt x="397" y="1078"/>
                  </a:lnTo>
                  <a:lnTo>
                    <a:pt x="539" y="1106"/>
                  </a:lnTo>
                  <a:lnTo>
                    <a:pt x="539" y="1021"/>
                  </a:lnTo>
                  <a:lnTo>
                    <a:pt x="596" y="1021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652" y="851"/>
                  </a:lnTo>
                  <a:lnTo>
                    <a:pt x="681" y="879"/>
                  </a:lnTo>
                  <a:lnTo>
                    <a:pt x="738" y="822"/>
                  </a:lnTo>
                  <a:lnTo>
                    <a:pt x="681" y="794"/>
                  </a:lnTo>
                  <a:lnTo>
                    <a:pt x="738" y="709"/>
                  </a:lnTo>
                  <a:lnTo>
                    <a:pt x="766" y="737"/>
                  </a:lnTo>
                  <a:lnTo>
                    <a:pt x="794" y="652"/>
                  </a:lnTo>
                  <a:lnTo>
                    <a:pt x="851" y="652"/>
                  </a:lnTo>
                  <a:lnTo>
                    <a:pt x="908" y="709"/>
                  </a:lnTo>
                  <a:lnTo>
                    <a:pt x="1163" y="567"/>
                  </a:lnTo>
                  <a:lnTo>
                    <a:pt x="1333" y="567"/>
                  </a:lnTo>
                  <a:lnTo>
                    <a:pt x="1475" y="511"/>
                  </a:lnTo>
                  <a:lnTo>
                    <a:pt x="1418" y="425"/>
                  </a:lnTo>
                  <a:lnTo>
                    <a:pt x="1446" y="340"/>
                  </a:lnTo>
                  <a:lnTo>
                    <a:pt x="1446" y="284"/>
                  </a:lnTo>
                  <a:lnTo>
                    <a:pt x="1531" y="255"/>
                  </a:lnTo>
                  <a:lnTo>
                    <a:pt x="1503" y="199"/>
                  </a:lnTo>
                  <a:lnTo>
                    <a:pt x="1645" y="227"/>
                  </a:lnTo>
                  <a:lnTo>
                    <a:pt x="1730" y="170"/>
                  </a:lnTo>
                  <a:lnTo>
                    <a:pt x="1957" y="170"/>
                  </a:lnTo>
                  <a:lnTo>
                    <a:pt x="2042" y="85"/>
                  </a:lnTo>
                  <a:lnTo>
                    <a:pt x="2212" y="57"/>
                  </a:lnTo>
                  <a:lnTo>
                    <a:pt x="2268" y="85"/>
                  </a:lnTo>
                  <a:lnTo>
                    <a:pt x="2325" y="57"/>
                  </a:lnTo>
                  <a:lnTo>
                    <a:pt x="2382" y="85"/>
                  </a:lnTo>
                  <a:lnTo>
                    <a:pt x="2524" y="0"/>
                  </a:lnTo>
                  <a:lnTo>
                    <a:pt x="2524" y="29"/>
                  </a:lnTo>
                  <a:lnTo>
                    <a:pt x="2609" y="57"/>
                  </a:lnTo>
                  <a:lnTo>
                    <a:pt x="2552" y="85"/>
                  </a:lnTo>
                  <a:lnTo>
                    <a:pt x="2467" y="85"/>
                  </a:lnTo>
                  <a:lnTo>
                    <a:pt x="2439" y="142"/>
                  </a:lnTo>
                  <a:lnTo>
                    <a:pt x="2240" y="114"/>
                  </a:lnTo>
                  <a:lnTo>
                    <a:pt x="2212" y="142"/>
                  </a:lnTo>
                  <a:lnTo>
                    <a:pt x="2183" y="114"/>
                  </a:lnTo>
                  <a:lnTo>
                    <a:pt x="2127" y="142"/>
                  </a:lnTo>
                  <a:lnTo>
                    <a:pt x="2127" y="227"/>
                  </a:lnTo>
                  <a:lnTo>
                    <a:pt x="2013" y="340"/>
                  </a:lnTo>
                  <a:lnTo>
                    <a:pt x="2070" y="425"/>
                  </a:lnTo>
                  <a:lnTo>
                    <a:pt x="1957" y="454"/>
                  </a:lnTo>
                  <a:lnTo>
                    <a:pt x="2013" y="482"/>
                  </a:lnTo>
                  <a:lnTo>
                    <a:pt x="2013" y="539"/>
                  </a:lnTo>
                  <a:lnTo>
                    <a:pt x="2155" y="567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681"/>
                  </a:lnTo>
                  <a:lnTo>
                    <a:pt x="2268" y="652"/>
                  </a:lnTo>
                  <a:lnTo>
                    <a:pt x="2325" y="681"/>
                  </a:lnTo>
                  <a:lnTo>
                    <a:pt x="2325" y="624"/>
                  </a:lnTo>
                  <a:lnTo>
                    <a:pt x="2353" y="652"/>
                  </a:lnTo>
                  <a:lnTo>
                    <a:pt x="2410" y="596"/>
                  </a:lnTo>
                  <a:lnTo>
                    <a:pt x="2382" y="737"/>
                  </a:lnTo>
                  <a:lnTo>
                    <a:pt x="2439" y="737"/>
                  </a:lnTo>
                  <a:lnTo>
                    <a:pt x="2467" y="737"/>
                  </a:lnTo>
                  <a:lnTo>
                    <a:pt x="2467" y="681"/>
                  </a:lnTo>
                  <a:lnTo>
                    <a:pt x="2552" y="652"/>
                  </a:lnTo>
                  <a:lnTo>
                    <a:pt x="2495" y="737"/>
                  </a:lnTo>
                  <a:lnTo>
                    <a:pt x="2524" y="766"/>
                  </a:lnTo>
                  <a:lnTo>
                    <a:pt x="2665" y="737"/>
                  </a:lnTo>
                  <a:lnTo>
                    <a:pt x="2665" y="681"/>
                  </a:lnTo>
                  <a:lnTo>
                    <a:pt x="2779" y="681"/>
                  </a:lnTo>
                  <a:lnTo>
                    <a:pt x="2807" y="709"/>
                  </a:lnTo>
                  <a:lnTo>
                    <a:pt x="2920" y="737"/>
                  </a:lnTo>
                  <a:lnTo>
                    <a:pt x="2949" y="822"/>
                  </a:lnTo>
                  <a:lnTo>
                    <a:pt x="2779" y="766"/>
                  </a:lnTo>
                  <a:lnTo>
                    <a:pt x="2750" y="822"/>
                  </a:lnTo>
                  <a:lnTo>
                    <a:pt x="2722" y="822"/>
                  </a:lnTo>
                  <a:lnTo>
                    <a:pt x="2694" y="766"/>
                  </a:lnTo>
                  <a:lnTo>
                    <a:pt x="2552" y="851"/>
                  </a:lnTo>
                  <a:lnTo>
                    <a:pt x="2580" y="964"/>
                  </a:lnTo>
                  <a:lnTo>
                    <a:pt x="2495" y="936"/>
                  </a:lnTo>
                  <a:lnTo>
                    <a:pt x="2467" y="851"/>
                  </a:lnTo>
                  <a:lnTo>
                    <a:pt x="2410" y="851"/>
                  </a:lnTo>
                  <a:lnTo>
                    <a:pt x="2439" y="1049"/>
                  </a:lnTo>
                  <a:lnTo>
                    <a:pt x="2495" y="992"/>
                  </a:lnTo>
                  <a:lnTo>
                    <a:pt x="2580" y="1021"/>
                  </a:lnTo>
                  <a:lnTo>
                    <a:pt x="2524" y="1049"/>
                  </a:lnTo>
                  <a:lnTo>
                    <a:pt x="2439" y="1191"/>
                  </a:lnTo>
                  <a:lnTo>
                    <a:pt x="2382" y="1163"/>
                  </a:lnTo>
                  <a:lnTo>
                    <a:pt x="2382" y="1219"/>
                  </a:lnTo>
                  <a:lnTo>
                    <a:pt x="2325" y="1276"/>
                  </a:lnTo>
                  <a:lnTo>
                    <a:pt x="2268" y="1248"/>
                  </a:lnTo>
                  <a:lnTo>
                    <a:pt x="2268" y="1304"/>
                  </a:lnTo>
                  <a:lnTo>
                    <a:pt x="2212" y="1361"/>
                  </a:lnTo>
                  <a:lnTo>
                    <a:pt x="2297" y="1361"/>
                  </a:lnTo>
                  <a:lnTo>
                    <a:pt x="2325" y="1446"/>
                  </a:lnTo>
                  <a:lnTo>
                    <a:pt x="2353" y="1333"/>
                  </a:lnTo>
                  <a:lnTo>
                    <a:pt x="2439" y="1418"/>
                  </a:lnTo>
                  <a:lnTo>
                    <a:pt x="2439" y="1361"/>
                  </a:lnTo>
                  <a:lnTo>
                    <a:pt x="2382" y="1333"/>
                  </a:lnTo>
                  <a:lnTo>
                    <a:pt x="2467" y="1276"/>
                  </a:lnTo>
                  <a:lnTo>
                    <a:pt x="2580" y="1361"/>
                  </a:lnTo>
                  <a:lnTo>
                    <a:pt x="2552" y="1418"/>
                  </a:lnTo>
                  <a:lnTo>
                    <a:pt x="2410" y="1503"/>
                  </a:lnTo>
                  <a:lnTo>
                    <a:pt x="2410" y="1559"/>
                  </a:lnTo>
                  <a:lnTo>
                    <a:pt x="2382" y="1616"/>
                  </a:lnTo>
                  <a:lnTo>
                    <a:pt x="2325" y="1588"/>
                  </a:lnTo>
                  <a:lnTo>
                    <a:pt x="2353" y="1531"/>
                  </a:lnTo>
                  <a:lnTo>
                    <a:pt x="2240" y="1474"/>
                  </a:lnTo>
                  <a:lnTo>
                    <a:pt x="2268" y="1559"/>
                  </a:lnTo>
                  <a:lnTo>
                    <a:pt x="2183" y="1645"/>
                  </a:lnTo>
                  <a:lnTo>
                    <a:pt x="2127" y="1531"/>
                  </a:lnTo>
                  <a:lnTo>
                    <a:pt x="2127" y="1645"/>
                  </a:lnTo>
                  <a:lnTo>
                    <a:pt x="2070" y="1616"/>
                  </a:lnTo>
                  <a:lnTo>
                    <a:pt x="2042" y="1616"/>
                  </a:lnTo>
                  <a:lnTo>
                    <a:pt x="2013" y="1588"/>
                  </a:lnTo>
                  <a:lnTo>
                    <a:pt x="2013" y="1531"/>
                  </a:lnTo>
                  <a:lnTo>
                    <a:pt x="1985" y="1503"/>
                  </a:lnTo>
                  <a:lnTo>
                    <a:pt x="1957" y="1588"/>
                  </a:lnTo>
                  <a:lnTo>
                    <a:pt x="2013" y="1673"/>
                  </a:lnTo>
                  <a:lnTo>
                    <a:pt x="2013" y="1786"/>
                  </a:lnTo>
                  <a:lnTo>
                    <a:pt x="1928" y="1616"/>
                  </a:lnTo>
                  <a:lnTo>
                    <a:pt x="1900" y="1645"/>
                  </a:lnTo>
                  <a:lnTo>
                    <a:pt x="1928" y="1673"/>
                  </a:lnTo>
                  <a:lnTo>
                    <a:pt x="1872" y="1673"/>
                  </a:lnTo>
                  <a:lnTo>
                    <a:pt x="1928" y="1758"/>
                  </a:lnTo>
                  <a:lnTo>
                    <a:pt x="1872" y="1815"/>
                  </a:lnTo>
                  <a:lnTo>
                    <a:pt x="1985" y="1843"/>
                  </a:lnTo>
                  <a:lnTo>
                    <a:pt x="1786" y="1928"/>
                  </a:lnTo>
                  <a:lnTo>
                    <a:pt x="1758" y="1843"/>
                  </a:lnTo>
                  <a:lnTo>
                    <a:pt x="1786" y="1730"/>
                  </a:lnTo>
                  <a:lnTo>
                    <a:pt x="1730" y="1673"/>
                  </a:lnTo>
                  <a:lnTo>
                    <a:pt x="1815" y="1531"/>
                  </a:lnTo>
                  <a:lnTo>
                    <a:pt x="1815" y="1418"/>
                  </a:lnTo>
                  <a:lnTo>
                    <a:pt x="1730" y="1418"/>
                  </a:lnTo>
                  <a:lnTo>
                    <a:pt x="1673" y="1389"/>
                  </a:lnTo>
                  <a:lnTo>
                    <a:pt x="1503" y="1446"/>
                  </a:lnTo>
                  <a:lnTo>
                    <a:pt x="1446" y="1361"/>
                  </a:lnTo>
                  <a:lnTo>
                    <a:pt x="1390" y="1333"/>
                  </a:lnTo>
                  <a:lnTo>
                    <a:pt x="1248" y="1361"/>
                  </a:lnTo>
                  <a:lnTo>
                    <a:pt x="1219" y="1559"/>
                  </a:lnTo>
                  <a:lnTo>
                    <a:pt x="1134" y="1616"/>
                  </a:lnTo>
                  <a:lnTo>
                    <a:pt x="1106" y="1730"/>
                  </a:lnTo>
                  <a:lnTo>
                    <a:pt x="1021" y="1701"/>
                  </a:lnTo>
                  <a:lnTo>
                    <a:pt x="908" y="1730"/>
                  </a:lnTo>
                  <a:lnTo>
                    <a:pt x="539" y="1701"/>
                  </a:lnTo>
                  <a:lnTo>
                    <a:pt x="426" y="1815"/>
                  </a:lnTo>
                  <a:lnTo>
                    <a:pt x="284" y="1786"/>
                  </a:lnTo>
                  <a:lnTo>
                    <a:pt x="142" y="1673"/>
                  </a:lnTo>
                  <a:lnTo>
                    <a:pt x="171" y="1559"/>
                  </a:lnTo>
                  <a:lnTo>
                    <a:pt x="142" y="1446"/>
                  </a:lnTo>
                  <a:lnTo>
                    <a:pt x="57" y="1474"/>
                  </a:lnTo>
                  <a:lnTo>
                    <a:pt x="0" y="133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1" name="Freeform 923"/>
            <p:cNvSpPr>
              <a:spLocks/>
            </p:cNvSpPr>
            <p:nvPr/>
          </p:nvSpPr>
          <p:spPr bwMode="auto">
            <a:xfrm>
              <a:off x="6272" y="5689"/>
              <a:ext cx="113" cy="85"/>
            </a:xfrm>
            <a:custGeom>
              <a:avLst/>
              <a:gdLst>
                <a:gd name="T0" fmla="*/ 28 w 113"/>
                <a:gd name="T1" fmla="*/ 0 h 85"/>
                <a:gd name="T2" fmla="*/ 0 w 113"/>
                <a:gd name="T3" fmla="*/ 57 h 85"/>
                <a:gd name="T4" fmla="*/ 113 w 113"/>
                <a:gd name="T5" fmla="*/ 85 h 85"/>
                <a:gd name="T6" fmla="*/ 113 w 113"/>
                <a:gd name="T7" fmla="*/ 28 h 85"/>
                <a:gd name="T8" fmla="*/ 56 w 113"/>
                <a:gd name="T9" fmla="*/ 0 h 85"/>
                <a:gd name="T10" fmla="*/ 28 w 11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5">
                  <a:moveTo>
                    <a:pt x="28" y="0"/>
                  </a:moveTo>
                  <a:lnTo>
                    <a:pt x="0" y="57"/>
                  </a:lnTo>
                  <a:lnTo>
                    <a:pt x="113" y="85"/>
                  </a:lnTo>
                  <a:lnTo>
                    <a:pt x="113" y="28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2" name="Freeform 924"/>
            <p:cNvSpPr>
              <a:spLocks/>
            </p:cNvSpPr>
            <p:nvPr/>
          </p:nvSpPr>
          <p:spPr bwMode="auto">
            <a:xfrm>
              <a:off x="7037" y="4527"/>
              <a:ext cx="113" cy="170"/>
            </a:xfrm>
            <a:custGeom>
              <a:avLst/>
              <a:gdLst>
                <a:gd name="T0" fmla="*/ 28 w 113"/>
                <a:gd name="T1" fmla="*/ 170 h 170"/>
                <a:gd name="T2" fmla="*/ 0 w 113"/>
                <a:gd name="T3" fmla="*/ 113 h 170"/>
                <a:gd name="T4" fmla="*/ 85 w 113"/>
                <a:gd name="T5" fmla="*/ 0 h 170"/>
                <a:gd name="T6" fmla="*/ 113 w 113"/>
                <a:gd name="T7" fmla="*/ 113 h 170"/>
                <a:gd name="T8" fmla="*/ 28 w 113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28" y="170"/>
                  </a:moveTo>
                  <a:lnTo>
                    <a:pt x="0" y="113"/>
                  </a:lnTo>
                  <a:lnTo>
                    <a:pt x="85" y="0"/>
                  </a:lnTo>
                  <a:lnTo>
                    <a:pt x="113" y="113"/>
                  </a:lnTo>
                  <a:lnTo>
                    <a:pt x="28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3" name="Freeform 925"/>
            <p:cNvSpPr>
              <a:spLocks/>
            </p:cNvSpPr>
            <p:nvPr/>
          </p:nvSpPr>
          <p:spPr bwMode="auto">
            <a:xfrm>
              <a:off x="6300" y="4328"/>
              <a:ext cx="227" cy="199"/>
            </a:xfrm>
            <a:custGeom>
              <a:avLst/>
              <a:gdLst>
                <a:gd name="T0" fmla="*/ 227 w 227"/>
                <a:gd name="T1" fmla="*/ 113 h 199"/>
                <a:gd name="T2" fmla="*/ 57 w 227"/>
                <a:gd name="T3" fmla="*/ 199 h 199"/>
                <a:gd name="T4" fmla="*/ 0 w 227"/>
                <a:gd name="T5" fmla="*/ 170 h 199"/>
                <a:gd name="T6" fmla="*/ 57 w 227"/>
                <a:gd name="T7" fmla="*/ 85 h 199"/>
                <a:gd name="T8" fmla="*/ 57 w 227"/>
                <a:gd name="T9" fmla="*/ 0 h 199"/>
                <a:gd name="T10" fmla="*/ 170 w 227"/>
                <a:gd name="T11" fmla="*/ 0 h 199"/>
                <a:gd name="T12" fmla="*/ 113 w 227"/>
                <a:gd name="T13" fmla="*/ 57 h 199"/>
                <a:gd name="T14" fmla="*/ 198 w 227"/>
                <a:gd name="T15" fmla="*/ 113 h 199"/>
                <a:gd name="T16" fmla="*/ 227 w 227"/>
                <a:gd name="T17" fmla="*/ 11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99">
                  <a:moveTo>
                    <a:pt x="227" y="113"/>
                  </a:moveTo>
                  <a:lnTo>
                    <a:pt x="57" y="199"/>
                  </a:lnTo>
                  <a:lnTo>
                    <a:pt x="0" y="170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98" y="113"/>
                  </a:lnTo>
                  <a:lnTo>
                    <a:pt x="227" y="1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4" name="Freeform 926"/>
            <p:cNvSpPr>
              <a:spLocks/>
            </p:cNvSpPr>
            <p:nvPr/>
          </p:nvSpPr>
          <p:spPr bwMode="auto">
            <a:xfrm>
              <a:off x="6442" y="2797"/>
              <a:ext cx="141" cy="85"/>
            </a:xfrm>
            <a:custGeom>
              <a:avLst/>
              <a:gdLst>
                <a:gd name="T0" fmla="*/ 56 w 141"/>
                <a:gd name="T1" fmla="*/ 85 h 85"/>
                <a:gd name="T2" fmla="*/ 0 w 141"/>
                <a:gd name="T3" fmla="*/ 29 h 85"/>
                <a:gd name="T4" fmla="*/ 141 w 141"/>
                <a:gd name="T5" fmla="*/ 0 h 85"/>
                <a:gd name="T6" fmla="*/ 56 w 141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1" h="85">
                  <a:moveTo>
                    <a:pt x="56" y="85"/>
                  </a:moveTo>
                  <a:lnTo>
                    <a:pt x="0" y="29"/>
                  </a:lnTo>
                  <a:lnTo>
                    <a:pt x="141" y="0"/>
                  </a:lnTo>
                  <a:lnTo>
                    <a:pt x="56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5" name="Freeform 927"/>
            <p:cNvSpPr>
              <a:spLocks/>
            </p:cNvSpPr>
            <p:nvPr/>
          </p:nvSpPr>
          <p:spPr bwMode="auto">
            <a:xfrm>
              <a:off x="5676" y="3676"/>
              <a:ext cx="1078" cy="567"/>
            </a:xfrm>
            <a:custGeom>
              <a:avLst/>
              <a:gdLst>
                <a:gd name="T0" fmla="*/ 57 w 1078"/>
                <a:gd name="T1" fmla="*/ 539 h 567"/>
                <a:gd name="T2" fmla="*/ 199 w 1078"/>
                <a:gd name="T3" fmla="*/ 567 h 567"/>
                <a:gd name="T4" fmla="*/ 284 w 1078"/>
                <a:gd name="T5" fmla="*/ 510 h 567"/>
                <a:gd name="T6" fmla="*/ 511 w 1078"/>
                <a:gd name="T7" fmla="*/ 510 h 567"/>
                <a:gd name="T8" fmla="*/ 596 w 1078"/>
                <a:gd name="T9" fmla="*/ 425 h 567"/>
                <a:gd name="T10" fmla="*/ 766 w 1078"/>
                <a:gd name="T11" fmla="*/ 397 h 567"/>
                <a:gd name="T12" fmla="*/ 822 w 1078"/>
                <a:gd name="T13" fmla="*/ 425 h 567"/>
                <a:gd name="T14" fmla="*/ 879 w 1078"/>
                <a:gd name="T15" fmla="*/ 397 h 567"/>
                <a:gd name="T16" fmla="*/ 936 w 1078"/>
                <a:gd name="T17" fmla="*/ 425 h 567"/>
                <a:gd name="T18" fmla="*/ 1078 w 1078"/>
                <a:gd name="T19" fmla="*/ 340 h 567"/>
                <a:gd name="T20" fmla="*/ 1049 w 1078"/>
                <a:gd name="T21" fmla="*/ 255 h 567"/>
                <a:gd name="T22" fmla="*/ 1078 w 1078"/>
                <a:gd name="T23" fmla="*/ 198 h 567"/>
                <a:gd name="T24" fmla="*/ 993 w 1078"/>
                <a:gd name="T25" fmla="*/ 198 h 567"/>
                <a:gd name="T26" fmla="*/ 993 w 1078"/>
                <a:gd name="T27" fmla="*/ 340 h 567"/>
                <a:gd name="T28" fmla="*/ 907 w 1078"/>
                <a:gd name="T29" fmla="*/ 369 h 567"/>
                <a:gd name="T30" fmla="*/ 907 w 1078"/>
                <a:gd name="T31" fmla="*/ 312 h 567"/>
                <a:gd name="T32" fmla="*/ 822 w 1078"/>
                <a:gd name="T33" fmla="*/ 340 h 567"/>
                <a:gd name="T34" fmla="*/ 794 w 1078"/>
                <a:gd name="T35" fmla="*/ 312 h 567"/>
                <a:gd name="T36" fmla="*/ 766 w 1078"/>
                <a:gd name="T37" fmla="*/ 227 h 567"/>
                <a:gd name="T38" fmla="*/ 822 w 1078"/>
                <a:gd name="T39" fmla="*/ 170 h 567"/>
                <a:gd name="T40" fmla="*/ 709 w 1078"/>
                <a:gd name="T41" fmla="*/ 198 h 567"/>
                <a:gd name="T42" fmla="*/ 737 w 1078"/>
                <a:gd name="T43" fmla="*/ 284 h 567"/>
                <a:gd name="T44" fmla="*/ 709 w 1078"/>
                <a:gd name="T45" fmla="*/ 312 h 567"/>
                <a:gd name="T46" fmla="*/ 709 w 1078"/>
                <a:gd name="T47" fmla="*/ 340 h 567"/>
                <a:gd name="T48" fmla="*/ 624 w 1078"/>
                <a:gd name="T49" fmla="*/ 369 h 567"/>
                <a:gd name="T50" fmla="*/ 624 w 1078"/>
                <a:gd name="T51" fmla="*/ 312 h 567"/>
                <a:gd name="T52" fmla="*/ 624 w 1078"/>
                <a:gd name="T53" fmla="*/ 284 h 567"/>
                <a:gd name="T54" fmla="*/ 567 w 1078"/>
                <a:gd name="T55" fmla="*/ 312 h 567"/>
                <a:gd name="T56" fmla="*/ 539 w 1078"/>
                <a:gd name="T57" fmla="*/ 255 h 567"/>
                <a:gd name="T58" fmla="*/ 482 w 1078"/>
                <a:gd name="T59" fmla="*/ 312 h 567"/>
                <a:gd name="T60" fmla="*/ 397 w 1078"/>
                <a:gd name="T61" fmla="*/ 312 h 567"/>
                <a:gd name="T62" fmla="*/ 426 w 1078"/>
                <a:gd name="T63" fmla="*/ 255 h 567"/>
                <a:gd name="T64" fmla="*/ 369 w 1078"/>
                <a:gd name="T65" fmla="*/ 227 h 567"/>
                <a:gd name="T66" fmla="*/ 426 w 1078"/>
                <a:gd name="T67" fmla="*/ 227 h 567"/>
                <a:gd name="T68" fmla="*/ 426 w 1078"/>
                <a:gd name="T69" fmla="*/ 198 h 567"/>
                <a:gd name="T70" fmla="*/ 482 w 1078"/>
                <a:gd name="T71" fmla="*/ 170 h 567"/>
                <a:gd name="T72" fmla="*/ 454 w 1078"/>
                <a:gd name="T73" fmla="*/ 142 h 567"/>
                <a:gd name="T74" fmla="*/ 511 w 1078"/>
                <a:gd name="T75" fmla="*/ 113 h 567"/>
                <a:gd name="T76" fmla="*/ 567 w 1078"/>
                <a:gd name="T77" fmla="*/ 142 h 567"/>
                <a:gd name="T78" fmla="*/ 596 w 1078"/>
                <a:gd name="T79" fmla="*/ 142 h 567"/>
                <a:gd name="T80" fmla="*/ 596 w 1078"/>
                <a:gd name="T81" fmla="*/ 85 h 567"/>
                <a:gd name="T82" fmla="*/ 681 w 1078"/>
                <a:gd name="T83" fmla="*/ 28 h 567"/>
                <a:gd name="T84" fmla="*/ 624 w 1078"/>
                <a:gd name="T85" fmla="*/ 0 h 567"/>
                <a:gd name="T86" fmla="*/ 539 w 1078"/>
                <a:gd name="T87" fmla="*/ 57 h 567"/>
                <a:gd name="T88" fmla="*/ 539 w 1078"/>
                <a:gd name="T89" fmla="*/ 85 h 567"/>
                <a:gd name="T90" fmla="*/ 454 w 1078"/>
                <a:gd name="T91" fmla="*/ 85 h 567"/>
                <a:gd name="T92" fmla="*/ 397 w 1078"/>
                <a:gd name="T93" fmla="*/ 170 h 567"/>
                <a:gd name="T94" fmla="*/ 227 w 1078"/>
                <a:gd name="T95" fmla="*/ 170 h 567"/>
                <a:gd name="T96" fmla="*/ 227 w 1078"/>
                <a:gd name="T97" fmla="*/ 198 h 567"/>
                <a:gd name="T98" fmla="*/ 170 w 1078"/>
                <a:gd name="T99" fmla="*/ 198 h 567"/>
                <a:gd name="T100" fmla="*/ 114 w 1078"/>
                <a:gd name="T101" fmla="*/ 284 h 567"/>
                <a:gd name="T102" fmla="*/ 0 w 1078"/>
                <a:gd name="T103" fmla="*/ 312 h 567"/>
                <a:gd name="T104" fmla="*/ 57 w 1078"/>
                <a:gd name="T105" fmla="*/ 425 h 567"/>
                <a:gd name="T106" fmla="*/ 85 w 1078"/>
                <a:gd name="T107" fmla="*/ 425 h 567"/>
                <a:gd name="T108" fmla="*/ 57 w 1078"/>
                <a:gd name="T109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78" h="567">
                  <a:moveTo>
                    <a:pt x="57" y="539"/>
                  </a:moveTo>
                  <a:lnTo>
                    <a:pt x="199" y="567"/>
                  </a:lnTo>
                  <a:lnTo>
                    <a:pt x="284" y="510"/>
                  </a:lnTo>
                  <a:lnTo>
                    <a:pt x="511" y="510"/>
                  </a:lnTo>
                  <a:lnTo>
                    <a:pt x="596" y="425"/>
                  </a:lnTo>
                  <a:lnTo>
                    <a:pt x="766" y="397"/>
                  </a:lnTo>
                  <a:lnTo>
                    <a:pt x="822" y="425"/>
                  </a:lnTo>
                  <a:lnTo>
                    <a:pt x="879" y="397"/>
                  </a:lnTo>
                  <a:lnTo>
                    <a:pt x="936" y="425"/>
                  </a:lnTo>
                  <a:lnTo>
                    <a:pt x="1078" y="340"/>
                  </a:lnTo>
                  <a:lnTo>
                    <a:pt x="1049" y="255"/>
                  </a:lnTo>
                  <a:lnTo>
                    <a:pt x="1078" y="198"/>
                  </a:lnTo>
                  <a:lnTo>
                    <a:pt x="993" y="198"/>
                  </a:lnTo>
                  <a:lnTo>
                    <a:pt x="993" y="340"/>
                  </a:lnTo>
                  <a:lnTo>
                    <a:pt x="907" y="369"/>
                  </a:lnTo>
                  <a:lnTo>
                    <a:pt x="907" y="312"/>
                  </a:lnTo>
                  <a:lnTo>
                    <a:pt x="822" y="340"/>
                  </a:lnTo>
                  <a:lnTo>
                    <a:pt x="794" y="312"/>
                  </a:lnTo>
                  <a:lnTo>
                    <a:pt x="766" y="227"/>
                  </a:lnTo>
                  <a:lnTo>
                    <a:pt x="822" y="170"/>
                  </a:lnTo>
                  <a:lnTo>
                    <a:pt x="709" y="198"/>
                  </a:lnTo>
                  <a:lnTo>
                    <a:pt x="737" y="284"/>
                  </a:lnTo>
                  <a:lnTo>
                    <a:pt x="709" y="312"/>
                  </a:lnTo>
                  <a:lnTo>
                    <a:pt x="709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624" y="284"/>
                  </a:lnTo>
                  <a:lnTo>
                    <a:pt x="567" y="312"/>
                  </a:lnTo>
                  <a:lnTo>
                    <a:pt x="539" y="255"/>
                  </a:lnTo>
                  <a:lnTo>
                    <a:pt x="482" y="312"/>
                  </a:lnTo>
                  <a:lnTo>
                    <a:pt x="397" y="312"/>
                  </a:lnTo>
                  <a:lnTo>
                    <a:pt x="426" y="255"/>
                  </a:lnTo>
                  <a:lnTo>
                    <a:pt x="369" y="227"/>
                  </a:lnTo>
                  <a:lnTo>
                    <a:pt x="426" y="227"/>
                  </a:lnTo>
                  <a:lnTo>
                    <a:pt x="426" y="198"/>
                  </a:lnTo>
                  <a:lnTo>
                    <a:pt x="482" y="170"/>
                  </a:lnTo>
                  <a:lnTo>
                    <a:pt x="454" y="142"/>
                  </a:lnTo>
                  <a:lnTo>
                    <a:pt x="511" y="113"/>
                  </a:lnTo>
                  <a:lnTo>
                    <a:pt x="567" y="142"/>
                  </a:lnTo>
                  <a:lnTo>
                    <a:pt x="596" y="142"/>
                  </a:lnTo>
                  <a:lnTo>
                    <a:pt x="596" y="85"/>
                  </a:lnTo>
                  <a:lnTo>
                    <a:pt x="681" y="28"/>
                  </a:lnTo>
                  <a:lnTo>
                    <a:pt x="624" y="0"/>
                  </a:lnTo>
                  <a:lnTo>
                    <a:pt x="539" y="57"/>
                  </a:lnTo>
                  <a:lnTo>
                    <a:pt x="539" y="85"/>
                  </a:lnTo>
                  <a:lnTo>
                    <a:pt x="454" y="85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198"/>
                  </a:lnTo>
                  <a:lnTo>
                    <a:pt x="170" y="198"/>
                  </a:lnTo>
                  <a:lnTo>
                    <a:pt x="114" y="284"/>
                  </a:lnTo>
                  <a:lnTo>
                    <a:pt x="0" y="312"/>
                  </a:lnTo>
                  <a:lnTo>
                    <a:pt x="57" y="425"/>
                  </a:lnTo>
                  <a:lnTo>
                    <a:pt x="85" y="425"/>
                  </a:lnTo>
                  <a:lnTo>
                    <a:pt x="57" y="5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6" name="Freeform 931"/>
            <p:cNvSpPr>
              <a:spLocks/>
            </p:cNvSpPr>
            <p:nvPr/>
          </p:nvSpPr>
          <p:spPr bwMode="auto">
            <a:xfrm>
              <a:off x="4939" y="3194"/>
              <a:ext cx="1361" cy="1531"/>
            </a:xfrm>
            <a:custGeom>
              <a:avLst/>
              <a:gdLst>
                <a:gd name="T0" fmla="*/ 170 w 1361"/>
                <a:gd name="T1" fmla="*/ 766 h 1531"/>
                <a:gd name="T2" fmla="*/ 170 w 1361"/>
                <a:gd name="T3" fmla="*/ 936 h 1531"/>
                <a:gd name="T4" fmla="*/ 114 w 1361"/>
                <a:gd name="T5" fmla="*/ 1049 h 1531"/>
                <a:gd name="T6" fmla="*/ 0 w 1361"/>
                <a:gd name="T7" fmla="*/ 1191 h 1531"/>
                <a:gd name="T8" fmla="*/ 142 w 1361"/>
                <a:gd name="T9" fmla="*/ 1361 h 1531"/>
                <a:gd name="T10" fmla="*/ 199 w 1361"/>
                <a:gd name="T11" fmla="*/ 1531 h 1531"/>
                <a:gd name="T12" fmla="*/ 624 w 1361"/>
                <a:gd name="T13" fmla="*/ 1389 h 1531"/>
                <a:gd name="T14" fmla="*/ 709 w 1361"/>
                <a:gd name="T15" fmla="*/ 1247 h 1531"/>
                <a:gd name="T16" fmla="*/ 737 w 1361"/>
                <a:gd name="T17" fmla="*/ 1106 h 1531"/>
                <a:gd name="T18" fmla="*/ 794 w 1361"/>
                <a:gd name="T19" fmla="*/ 1021 h 1531"/>
                <a:gd name="T20" fmla="*/ 794 w 1361"/>
                <a:gd name="T21" fmla="*/ 907 h 1531"/>
                <a:gd name="T22" fmla="*/ 851 w 1361"/>
                <a:gd name="T23" fmla="*/ 766 h 1531"/>
                <a:gd name="T24" fmla="*/ 964 w 1361"/>
                <a:gd name="T25" fmla="*/ 680 h 1531"/>
                <a:gd name="T26" fmla="*/ 1134 w 1361"/>
                <a:gd name="T27" fmla="*/ 652 h 1531"/>
                <a:gd name="T28" fmla="*/ 1276 w 1361"/>
                <a:gd name="T29" fmla="*/ 567 h 1531"/>
                <a:gd name="T30" fmla="*/ 1361 w 1361"/>
                <a:gd name="T31" fmla="*/ 482 h 1531"/>
                <a:gd name="T32" fmla="*/ 1276 w 1361"/>
                <a:gd name="T33" fmla="*/ 510 h 1531"/>
                <a:gd name="T34" fmla="*/ 1219 w 1361"/>
                <a:gd name="T35" fmla="*/ 539 h 1531"/>
                <a:gd name="T36" fmla="*/ 1248 w 1361"/>
                <a:gd name="T37" fmla="*/ 454 h 1531"/>
                <a:gd name="T38" fmla="*/ 1049 w 1361"/>
                <a:gd name="T39" fmla="*/ 567 h 1531"/>
                <a:gd name="T40" fmla="*/ 1049 w 1361"/>
                <a:gd name="T41" fmla="*/ 510 h 1531"/>
                <a:gd name="T42" fmla="*/ 936 w 1361"/>
                <a:gd name="T43" fmla="*/ 539 h 1531"/>
                <a:gd name="T44" fmla="*/ 879 w 1361"/>
                <a:gd name="T45" fmla="*/ 425 h 1531"/>
                <a:gd name="T46" fmla="*/ 936 w 1361"/>
                <a:gd name="T47" fmla="*/ 312 h 1531"/>
                <a:gd name="T48" fmla="*/ 1077 w 1361"/>
                <a:gd name="T49" fmla="*/ 142 h 1531"/>
                <a:gd name="T50" fmla="*/ 879 w 1361"/>
                <a:gd name="T51" fmla="*/ 57 h 1531"/>
                <a:gd name="T52" fmla="*/ 794 w 1361"/>
                <a:gd name="T53" fmla="*/ 113 h 1531"/>
                <a:gd name="T54" fmla="*/ 567 w 1361"/>
                <a:gd name="T55" fmla="*/ 255 h 1531"/>
                <a:gd name="T56" fmla="*/ 454 w 1361"/>
                <a:gd name="T57" fmla="*/ 340 h 1531"/>
                <a:gd name="T58" fmla="*/ 425 w 1361"/>
                <a:gd name="T59" fmla="*/ 454 h 1531"/>
                <a:gd name="T60" fmla="*/ 369 w 1361"/>
                <a:gd name="T61" fmla="*/ 680 h 1531"/>
                <a:gd name="T62" fmla="*/ 284 w 1361"/>
                <a:gd name="T63" fmla="*/ 766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531">
                  <a:moveTo>
                    <a:pt x="255" y="737"/>
                  </a:moveTo>
                  <a:lnTo>
                    <a:pt x="170" y="766"/>
                  </a:lnTo>
                  <a:lnTo>
                    <a:pt x="85" y="907"/>
                  </a:lnTo>
                  <a:lnTo>
                    <a:pt x="170" y="936"/>
                  </a:lnTo>
                  <a:lnTo>
                    <a:pt x="170" y="992"/>
                  </a:lnTo>
                  <a:lnTo>
                    <a:pt x="114" y="1049"/>
                  </a:lnTo>
                  <a:lnTo>
                    <a:pt x="29" y="1049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142" y="1361"/>
                  </a:lnTo>
                  <a:lnTo>
                    <a:pt x="142" y="1474"/>
                  </a:lnTo>
                  <a:lnTo>
                    <a:pt x="199" y="1531"/>
                  </a:lnTo>
                  <a:lnTo>
                    <a:pt x="454" y="1389"/>
                  </a:lnTo>
                  <a:lnTo>
                    <a:pt x="624" y="1389"/>
                  </a:lnTo>
                  <a:lnTo>
                    <a:pt x="766" y="1333"/>
                  </a:lnTo>
                  <a:lnTo>
                    <a:pt x="709" y="1247"/>
                  </a:lnTo>
                  <a:lnTo>
                    <a:pt x="737" y="1162"/>
                  </a:lnTo>
                  <a:lnTo>
                    <a:pt x="737" y="1106"/>
                  </a:lnTo>
                  <a:lnTo>
                    <a:pt x="822" y="1077"/>
                  </a:lnTo>
                  <a:lnTo>
                    <a:pt x="794" y="1021"/>
                  </a:lnTo>
                  <a:lnTo>
                    <a:pt x="822" y="907"/>
                  </a:lnTo>
                  <a:lnTo>
                    <a:pt x="794" y="907"/>
                  </a:lnTo>
                  <a:lnTo>
                    <a:pt x="737" y="794"/>
                  </a:lnTo>
                  <a:lnTo>
                    <a:pt x="851" y="766"/>
                  </a:lnTo>
                  <a:lnTo>
                    <a:pt x="907" y="680"/>
                  </a:lnTo>
                  <a:lnTo>
                    <a:pt x="964" y="680"/>
                  </a:lnTo>
                  <a:lnTo>
                    <a:pt x="964" y="652"/>
                  </a:lnTo>
                  <a:lnTo>
                    <a:pt x="1134" y="652"/>
                  </a:lnTo>
                  <a:lnTo>
                    <a:pt x="1191" y="567"/>
                  </a:lnTo>
                  <a:lnTo>
                    <a:pt x="1276" y="567"/>
                  </a:lnTo>
                  <a:lnTo>
                    <a:pt x="1276" y="539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276" y="510"/>
                  </a:lnTo>
                  <a:lnTo>
                    <a:pt x="1248" y="482"/>
                  </a:lnTo>
                  <a:lnTo>
                    <a:pt x="1219" y="539"/>
                  </a:lnTo>
                  <a:lnTo>
                    <a:pt x="1191" y="510"/>
                  </a:lnTo>
                  <a:lnTo>
                    <a:pt x="1248" y="454"/>
                  </a:lnTo>
                  <a:lnTo>
                    <a:pt x="1163" y="454"/>
                  </a:lnTo>
                  <a:lnTo>
                    <a:pt x="1049" y="567"/>
                  </a:lnTo>
                  <a:lnTo>
                    <a:pt x="1021" y="567"/>
                  </a:lnTo>
                  <a:lnTo>
                    <a:pt x="1049" y="510"/>
                  </a:lnTo>
                  <a:lnTo>
                    <a:pt x="992" y="482"/>
                  </a:lnTo>
                  <a:lnTo>
                    <a:pt x="936" y="539"/>
                  </a:lnTo>
                  <a:lnTo>
                    <a:pt x="879" y="539"/>
                  </a:lnTo>
                  <a:lnTo>
                    <a:pt x="879" y="425"/>
                  </a:lnTo>
                  <a:lnTo>
                    <a:pt x="992" y="340"/>
                  </a:lnTo>
                  <a:lnTo>
                    <a:pt x="936" y="312"/>
                  </a:lnTo>
                  <a:lnTo>
                    <a:pt x="992" y="170"/>
                  </a:lnTo>
                  <a:lnTo>
                    <a:pt x="1077" y="142"/>
                  </a:lnTo>
                  <a:lnTo>
                    <a:pt x="1021" y="0"/>
                  </a:lnTo>
                  <a:lnTo>
                    <a:pt x="879" y="57"/>
                  </a:lnTo>
                  <a:lnTo>
                    <a:pt x="822" y="142"/>
                  </a:lnTo>
                  <a:lnTo>
                    <a:pt x="794" y="113"/>
                  </a:lnTo>
                  <a:lnTo>
                    <a:pt x="596" y="170"/>
                  </a:lnTo>
                  <a:lnTo>
                    <a:pt x="567" y="255"/>
                  </a:lnTo>
                  <a:lnTo>
                    <a:pt x="539" y="227"/>
                  </a:lnTo>
                  <a:lnTo>
                    <a:pt x="454" y="340"/>
                  </a:lnTo>
                  <a:lnTo>
                    <a:pt x="482" y="397"/>
                  </a:lnTo>
                  <a:lnTo>
                    <a:pt x="425" y="454"/>
                  </a:lnTo>
                  <a:lnTo>
                    <a:pt x="454" y="482"/>
                  </a:lnTo>
                  <a:lnTo>
                    <a:pt x="369" y="680"/>
                  </a:lnTo>
                  <a:lnTo>
                    <a:pt x="369" y="766"/>
                  </a:lnTo>
                  <a:lnTo>
                    <a:pt x="284" y="766"/>
                  </a:lnTo>
                  <a:lnTo>
                    <a:pt x="255" y="7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7" name="Freeform 932"/>
            <p:cNvSpPr>
              <a:spLocks/>
            </p:cNvSpPr>
            <p:nvPr/>
          </p:nvSpPr>
          <p:spPr bwMode="auto">
            <a:xfrm>
              <a:off x="3947" y="2826"/>
              <a:ext cx="2353" cy="1190"/>
            </a:xfrm>
            <a:custGeom>
              <a:avLst/>
              <a:gdLst>
                <a:gd name="T0" fmla="*/ 113 w 2353"/>
                <a:gd name="T1" fmla="*/ 793 h 1190"/>
                <a:gd name="T2" fmla="*/ 57 w 2353"/>
                <a:gd name="T3" fmla="*/ 907 h 1190"/>
                <a:gd name="T4" fmla="*/ 57 w 2353"/>
                <a:gd name="T5" fmla="*/ 963 h 1190"/>
                <a:gd name="T6" fmla="*/ 28 w 2353"/>
                <a:gd name="T7" fmla="*/ 1134 h 1190"/>
                <a:gd name="T8" fmla="*/ 170 w 2353"/>
                <a:gd name="T9" fmla="*/ 1162 h 1190"/>
                <a:gd name="T10" fmla="*/ 340 w 2353"/>
                <a:gd name="T11" fmla="*/ 1162 h 1190"/>
                <a:gd name="T12" fmla="*/ 368 w 2353"/>
                <a:gd name="T13" fmla="*/ 1048 h 1190"/>
                <a:gd name="T14" fmla="*/ 652 w 2353"/>
                <a:gd name="T15" fmla="*/ 963 h 1190"/>
                <a:gd name="T16" fmla="*/ 879 w 2353"/>
                <a:gd name="T17" fmla="*/ 992 h 1190"/>
                <a:gd name="T18" fmla="*/ 1191 w 2353"/>
                <a:gd name="T19" fmla="*/ 1077 h 1190"/>
                <a:gd name="T20" fmla="*/ 1276 w 2353"/>
                <a:gd name="T21" fmla="*/ 1134 h 1190"/>
                <a:gd name="T22" fmla="*/ 1361 w 2353"/>
                <a:gd name="T23" fmla="*/ 1048 h 1190"/>
                <a:gd name="T24" fmla="*/ 1417 w 2353"/>
                <a:gd name="T25" fmla="*/ 822 h 1190"/>
                <a:gd name="T26" fmla="*/ 1446 w 2353"/>
                <a:gd name="T27" fmla="*/ 708 h 1190"/>
                <a:gd name="T28" fmla="*/ 1559 w 2353"/>
                <a:gd name="T29" fmla="*/ 623 h 1190"/>
                <a:gd name="T30" fmla="*/ 1786 w 2353"/>
                <a:gd name="T31" fmla="*/ 481 h 1190"/>
                <a:gd name="T32" fmla="*/ 1871 w 2353"/>
                <a:gd name="T33" fmla="*/ 425 h 1190"/>
                <a:gd name="T34" fmla="*/ 2069 w 2353"/>
                <a:gd name="T35" fmla="*/ 510 h 1190"/>
                <a:gd name="T36" fmla="*/ 2126 w 2353"/>
                <a:gd name="T37" fmla="*/ 396 h 1190"/>
                <a:gd name="T38" fmla="*/ 2183 w 2353"/>
                <a:gd name="T39" fmla="*/ 226 h 1190"/>
                <a:gd name="T40" fmla="*/ 2296 w 2353"/>
                <a:gd name="T41" fmla="*/ 198 h 1190"/>
                <a:gd name="T42" fmla="*/ 2353 w 2353"/>
                <a:gd name="T43" fmla="*/ 56 h 1190"/>
                <a:gd name="T44" fmla="*/ 2155 w 2353"/>
                <a:gd name="T45" fmla="*/ 85 h 1190"/>
                <a:gd name="T46" fmla="*/ 2098 w 2353"/>
                <a:gd name="T47" fmla="*/ 113 h 1190"/>
                <a:gd name="T48" fmla="*/ 1729 w 2353"/>
                <a:gd name="T49" fmla="*/ 198 h 1190"/>
                <a:gd name="T50" fmla="*/ 1616 w 2353"/>
                <a:gd name="T51" fmla="*/ 141 h 1190"/>
                <a:gd name="T52" fmla="*/ 1502 w 2353"/>
                <a:gd name="T53" fmla="*/ 141 h 1190"/>
                <a:gd name="T54" fmla="*/ 1332 w 2353"/>
                <a:gd name="T55" fmla="*/ 85 h 1190"/>
                <a:gd name="T56" fmla="*/ 1276 w 2353"/>
                <a:gd name="T57" fmla="*/ 0 h 1190"/>
                <a:gd name="T58" fmla="*/ 1219 w 2353"/>
                <a:gd name="T59" fmla="*/ 0 h 1190"/>
                <a:gd name="T60" fmla="*/ 1219 w 2353"/>
                <a:gd name="T61" fmla="*/ 85 h 1190"/>
                <a:gd name="T62" fmla="*/ 1134 w 2353"/>
                <a:gd name="T63" fmla="*/ 28 h 1190"/>
                <a:gd name="T64" fmla="*/ 964 w 2353"/>
                <a:gd name="T65" fmla="*/ 170 h 1190"/>
                <a:gd name="T66" fmla="*/ 850 w 2353"/>
                <a:gd name="T67" fmla="*/ 113 h 1190"/>
                <a:gd name="T68" fmla="*/ 765 w 2353"/>
                <a:gd name="T69" fmla="*/ 170 h 1190"/>
                <a:gd name="T70" fmla="*/ 482 w 2353"/>
                <a:gd name="T71" fmla="*/ 85 h 1190"/>
                <a:gd name="T72" fmla="*/ 567 w 2353"/>
                <a:gd name="T73" fmla="*/ 198 h 1190"/>
                <a:gd name="T74" fmla="*/ 539 w 2353"/>
                <a:gd name="T75" fmla="*/ 453 h 1190"/>
                <a:gd name="T76" fmla="*/ 397 w 2353"/>
                <a:gd name="T77" fmla="*/ 623 h 1190"/>
                <a:gd name="T78" fmla="*/ 198 w 2353"/>
                <a:gd name="T79" fmla="*/ 793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53" h="1190">
                  <a:moveTo>
                    <a:pt x="198" y="793"/>
                  </a:moveTo>
                  <a:lnTo>
                    <a:pt x="113" y="793"/>
                  </a:lnTo>
                  <a:lnTo>
                    <a:pt x="28" y="822"/>
                  </a:lnTo>
                  <a:lnTo>
                    <a:pt x="57" y="907"/>
                  </a:lnTo>
                  <a:lnTo>
                    <a:pt x="28" y="907"/>
                  </a:lnTo>
                  <a:lnTo>
                    <a:pt x="57" y="963"/>
                  </a:lnTo>
                  <a:lnTo>
                    <a:pt x="0" y="1077"/>
                  </a:lnTo>
                  <a:lnTo>
                    <a:pt x="28" y="1134"/>
                  </a:lnTo>
                  <a:lnTo>
                    <a:pt x="170" y="1048"/>
                  </a:lnTo>
                  <a:lnTo>
                    <a:pt x="170" y="1162"/>
                  </a:lnTo>
                  <a:lnTo>
                    <a:pt x="255" y="1190"/>
                  </a:lnTo>
                  <a:lnTo>
                    <a:pt x="340" y="1162"/>
                  </a:lnTo>
                  <a:lnTo>
                    <a:pt x="397" y="1077"/>
                  </a:lnTo>
                  <a:lnTo>
                    <a:pt x="368" y="1048"/>
                  </a:lnTo>
                  <a:lnTo>
                    <a:pt x="680" y="878"/>
                  </a:lnTo>
                  <a:lnTo>
                    <a:pt x="652" y="963"/>
                  </a:lnTo>
                  <a:lnTo>
                    <a:pt x="822" y="1020"/>
                  </a:lnTo>
                  <a:lnTo>
                    <a:pt x="879" y="992"/>
                  </a:lnTo>
                  <a:lnTo>
                    <a:pt x="1077" y="1105"/>
                  </a:lnTo>
                  <a:lnTo>
                    <a:pt x="1191" y="1077"/>
                  </a:lnTo>
                  <a:lnTo>
                    <a:pt x="1247" y="1105"/>
                  </a:lnTo>
                  <a:lnTo>
                    <a:pt x="1276" y="1134"/>
                  </a:lnTo>
                  <a:lnTo>
                    <a:pt x="1361" y="1134"/>
                  </a:lnTo>
                  <a:lnTo>
                    <a:pt x="1361" y="1048"/>
                  </a:lnTo>
                  <a:lnTo>
                    <a:pt x="1446" y="850"/>
                  </a:lnTo>
                  <a:lnTo>
                    <a:pt x="1417" y="822"/>
                  </a:lnTo>
                  <a:lnTo>
                    <a:pt x="1474" y="765"/>
                  </a:lnTo>
                  <a:lnTo>
                    <a:pt x="1446" y="708"/>
                  </a:lnTo>
                  <a:lnTo>
                    <a:pt x="1531" y="595"/>
                  </a:lnTo>
                  <a:lnTo>
                    <a:pt x="1559" y="623"/>
                  </a:lnTo>
                  <a:lnTo>
                    <a:pt x="1588" y="538"/>
                  </a:lnTo>
                  <a:lnTo>
                    <a:pt x="1786" y="481"/>
                  </a:lnTo>
                  <a:lnTo>
                    <a:pt x="1814" y="510"/>
                  </a:lnTo>
                  <a:lnTo>
                    <a:pt x="1871" y="425"/>
                  </a:lnTo>
                  <a:lnTo>
                    <a:pt x="2013" y="368"/>
                  </a:lnTo>
                  <a:lnTo>
                    <a:pt x="2069" y="510"/>
                  </a:lnTo>
                  <a:lnTo>
                    <a:pt x="2155" y="425"/>
                  </a:lnTo>
                  <a:lnTo>
                    <a:pt x="2126" y="396"/>
                  </a:lnTo>
                  <a:lnTo>
                    <a:pt x="2211" y="283"/>
                  </a:lnTo>
                  <a:lnTo>
                    <a:pt x="2183" y="226"/>
                  </a:lnTo>
                  <a:lnTo>
                    <a:pt x="2211" y="170"/>
                  </a:lnTo>
                  <a:lnTo>
                    <a:pt x="2296" y="198"/>
                  </a:lnTo>
                  <a:lnTo>
                    <a:pt x="2353" y="85"/>
                  </a:lnTo>
                  <a:lnTo>
                    <a:pt x="2353" y="56"/>
                  </a:lnTo>
                  <a:lnTo>
                    <a:pt x="2240" y="56"/>
                  </a:lnTo>
                  <a:lnTo>
                    <a:pt x="2155" y="85"/>
                  </a:lnTo>
                  <a:lnTo>
                    <a:pt x="2155" y="141"/>
                  </a:lnTo>
                  <a:lnTo>
                    <a:pt x="2098" y="113"/>
                  </a:lnTo>
                  <a:lnTo>
                    <a:pt x="1843" y="198"/>
                  </a:lnTo>
                  <a:lnTo>
                    <a:pt x="1729" y="198"/>
                  </a:lnTo>
                  <a:lnTo>
                    <a:pt x="1729" y="141"/>
                  </a:lnTo>
                  <a:lnTo>
                    <a:pt x="1616" y="141"/>
                  </a:lnTo>
                  <a:lnTo>
                    <a:pt x="1616" y="170"/>
                  </a:lnTo>
                  <a:lnTo>
                    <a:pt x="1502" y="141"/>
                  </a:lnTo>
                  <a:lnTo>
                    <a:pt x="1389" y="28"/>
                  </a:lnTo>
                  <a:lnTo>
                    <a:pt x="1332" y="85"/>
                  </a:lnTo>
                  <a:lnTo>
                    <a:pt x="1304" y="0"/>
                  </a:lnTo>
                  <a:lnTo>
                    <a:pt x="1276" y="0"/>
                  </a:lnTo>
                  <a:lnTo>
                    <a:pt x="1247" y="56"/>
                  </a:lnTo>
                  <a:lnTo>
                    <a:pt x="1219" y="0"/>
                  </a:lnTo>
                  <a:lnTo>
                    <a:pt x="1191" y="0"/>
                  </a:lnTo>
                  <a:lnTo>
                    <a:pt x="1219" y="85"/>
                  </a:lnTo>
                  <a:lnTo>
                    <a:pt x="1191" y="113"/>
                  </a:lnTo>
                  <a:lnTo>
                    <a:pt x="1134" y="28"/>
                  </a:lnTo>
                  <a:lnTo>
                    <a:pt x="992" y="85"/>
                  </a:lnTo>
                  <a:lnTo>
                    <a:pt x="964" y="170"/>
                  </a:lnTo>
                  <a:lnTo>
                    <a:pt x="907" y="85"/>
                  </a:lnTo>
                  <a:lnTo>
                    <a:pt x="850" y="113"/>
                  </a:lnTo>
                  <a:lnTo>
                    <a:pt x="850" y="141"/>
                  </a:lnTo>
                  <a:lnTo>
                    <a:pt x="765" y="170"/>
                  </a:lnTo>
                  <a:lnTo>
                    <a:pt x="624" y="85"/>
                  </a:lnTo>
                  <a:lnTo>
                    <a:pt x="482" y="85"/>
                  </a:lnTo>
                  <a:lnTo>
                    <a:pt x="482" y="198"/>
                  </a:lnTo>
                  <a:lnTo>
                    <a:pt x="567" y="198"/>
                  </a:lnTo>
                  <a:lnTo>
                    <a:pt x="539" y="340"/>
                  </a:lnTo>
                  <a:lnTo>
                    <a:pt x="539" y="453"/>
                  </a:lnTo>
                  <a:lnTo>
                    <a:pt x="454" y="510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198" y="79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8" name="Freeform 933"/>
            <p:cNvSpPr>
              <a:spLocks/>
            </p:cNvSpPr>
            <p:nvPr/>
          </p:nvSpPr>
          <p:spPr bwMode="auto">
            <a:xfrm>
              <a:off x="3153" y="2542"/>
              <a:ext cx="1361" cy="1276"/>
            </a:xfrm>
            <a:custGeom>
              <a:avLst/>
              <a:gdLst>
                <a:gd name="T0" fmla="*/ 170 w 1361"/>
                <a:gd name="T1" fmla="*/ 1191 h 1276"/>
                <a:gd name="T2" fmla="*/ 369 w 1361"/>
                <a:gd name="T3" fmla="*/ 1219 h 1276"/>
                <a:gd name="T4" fmla="*/ 482 w 1361"/>
                <a:gd name="T5" fmla="*/ 1276 h 1276"/>
                <a:gd name="T6" fmla="*/ 510 w 1361"/>
                <a:gd name="T7" fmla="*/ 1191 h 1276"/>
                <a:gd name="T8" fmla="*/ 652 w 1361"/>
                <a:gd name="T9" fmla="*/ 1049 h 1276"/>
                <a:gd name="T10" fmla="*/ 907 w 1361"/>
                <a:gd name="T11" fmla="*/ 1021 h 1276"/>
                <a:gd name="T12" fmla="*/ 1134 w 1361"/>
                <a:gd name="T13" fmla="*/ 907 h 1276"/>
                <a:gd name="T14" fmla="*/ 1248 w 1361"/>
                <a:gd name="T15" fmla="*/ 794 h 1276"/>
                <a:gd name="T16" fmla="*/ 1333 w 1361"/>
                <a:gd name="T17" fmla="*/ 624 h 1276"/>
                <a:gd name="T18" fmla="*/ 1276 w 1361"/>
                <a:gd name="T19" fmla="*/ 482 h 1276"/>
                <a:gd name="T20" fmla="*/ 1191 w 1361"/>
                <a:gd name="T21" fmla="*/ 454 h 1276"/>
                <a:gd name="T22" fmla="*/ 1191 w 1361"/>
                <a:gd name="T23" fmla="*/ 595 h 1276"/>
                <a:gd name="T24" fmla="*/ 1106 w 1361"/>
                <a:gd name="T25" fmla="*/ 595 h 1276"/>
                <a:gd name="T26" fmla="*/ 992 w 1361"/>
                <a:gd name="T27" fmla="*/ 482 h 1276"/>
                <a:gd name="T28" fmla="*/ 964 w 1361"/>
                <a:gd name="T29" fmla="*/ 539 h 1276"/>
                <a:gd name="T30" fmla="*/ 851 w 1361"/>
                <a:gd name="T31" fmla="*/ 482 h 1276"/>
                <a:gd name="T32" fmla="*/ 567 w 1361"/>
                <a:gd name="T33" fmla="*/ 510 h 1276"/>
                <a:gd name="T34" fmla="*/ 681 w 1361"/>
                <a:gd name="T35" fmla="*/ 369 h 1276"/>
                <a:gd name="T36" fmla="*/ 652 w 1361"/>
                <a:gd name="T37" fmla="*/ 284 h 1276"/>
                <a:gd name="T38" fmla="*/ 794 w 1361"/>
                <a:gd name="T39" fmla="*/ 199 h 1276"/>
                <a:gd name="T40" fmla="*/ 851 w 1361"/>
                <a:gd name="T41" fmla="*/ 28 h 1276"/>
                <a:gd name="T42" fmla="*/ 737 w 1361"/>
                <a:gd name="T43" fmla="*/ 57 h 1276"/>
                <a:gd name="T44" fmla="*/ 567 w 1361"/>
                <a:gd name="T45" fmla="*/ 0 h 1276"/>
                <a:gd name="T46" fmla="*/ 482 w 1361"/>
                <a:gd name="T47" fmla="*/ 85 h 1276"/>
                <a:gd name="T48" fmla="*/ 312 w 1361"/>
                <a:gd name="T49" fmla="*/ 113 h 1276"/>
                <a:gd name="T50" fmla="*/ 199 w 1361"/>
                <a:gd name="T51" fmla="*/ 369 h 1276"/>
                <a:gd name="T52" fmla="*/ 57 w 1361"/>
                <a:gd name="T53" fmla="*/ 567 h 1276"/>
                <a:gd name="T54" fmla="*/ 255 w 1361"/>
                <a:gd name="T55" fmla="*/ 794 h 1276"/>
                <a:gd name="T56" fmla="*/ 170 w 1361"/>
                <a:gd name="T57" fmla="*/ 851 h 1276"/>
                <a:gd name="T58" fmla="*/ 284 w 1361"/>
                <a:gd name="T59" fmla="*/ 851 h 1276"/>
                <a:gd name="T60" fmla="*/ 255 w 1361"/>
                <a:gd name="T61" fmla="*/ 964 h 1276"/>
                <a:gd name="T62" fmla="*/ 0 w 1361"/>
                <a:gd name="T63" fmla="*/ 110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276">
                  <a:moveTo>
                    <a:pt x="0" y="1162"/>
                  </a:moveTo>
                  <a:lnTo>
                    <a:pt x="170" y="1191"/>
                  </a:lnTo>
                  <a:lnTo>
                    <a:pt x="255" y="1276"/>
                  </a:lnTo>
                  <a:lnTo>
                    <a:pt x="369" y="1219"/>
                  </a:lnTo>
                  <a:lnTo>
                    <a:pt x="369" y="1276"/>
                  </a:lnTo>
                  <a:lnTo>
                    <a:pt x="482" y="1276"/>
                  </a:lnTo>
                  <a:lnTo>
                    <a:pt x="454" y="1191"/>
                  </a:lnTo>
                  <a:lnTo>
                    <a:pt x="510" y="1191"/>
                  </a:lnTo>
                  <a:lnTo>
                    <a:pt x="567" y="1049"/>
                  </a:lnTo>
                  <a:lnTo>
                    <a:pt x="652" y="1049"/>
                  </a:lnTo>
                  <a:lnTo>
                    <a:pt x="652" y="992"/>
                  </a:lnTo>
                  <a:lnTo>
                    <a:pt x="907" y="1021"/>
                  </a:lnTo>
                  <a:lnTo>
                    <a:pt x="992" y="1077"/>
                  </a:lnTo>
                  <a:lnTo>
                    <a:pt x="1134" y="907"/>
                  </a:lnTo>
                  <a:lnTo>
                    <a:pt x="1191" y="907"/>
                  </a:lnTo>
                  <a:lnTo>
                    <a:pt x="1248" y="794"/>
                  </a:lnTo>
                  <a:lnTo>
                    <a:pt x="1333" y="737"/>
                  </a:lnTo>
                  <a:lnTo>
                    <a:pt x="1333" y="624"/>
                  </a:lnTo>
                  <a:lnTo>
                    <a:pt x="1361" y="482"/>
                  </a:lnTo>
                  <a:lnTo>
                    <a:pt x="1276" y="482"/>
                  </a:lnTo>
                  <a:lnTo>
                    <a:pt x="1219" y="425"/>
                  </a:lnTo>
                  <a:lnTo>
                    <a:pt x="1191" y="454"/>
                  </a:lnTo>
                  <a:lnTo>
                    <a:pt x="1219" y="510"/>
                  </a:lnTo>
                  <a:lnTo>
                    <a:pt x="1191" y="595"/>
                  </a:lnTo>
                  <a:lnTo>
                    <a:pt x="1106" y="539"/>
                  </a:lnTo>
                  <a:lnTo>
                    <a:pt x="1106" y="595"/>
                  </a:lnTo>
                  <a:lnTo>
                    <a:pt x="1021" y="539"/>
                  </a:lnTo>
                  <a:lnTo>
                    <a:pt x="992" y="482"/>
                  </a:lnTo>
                  <a:lnTo>
                    <a:pt x="964" y="482"/>
                  </a:lnTo>
                  <a:lnTo>
                    <a:pt x="964" y="539"/>
                  </a:lnTo>
                  <a:lnTo>
                    <a:pt x="907" y="539"/>
                  </a:lnTo>
                  <a:lnTo>
                    <a:pt x="851" y="482"/>
                  </a:lnTo>
                  <a:lnTo>
                    <a:pt x="709" y="567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81" y="369"/>
                  </a:lnTo>
                  <a:lnTo>
                    <a:pt x="681" y="340"/>
                  </a:lnTo>
                  <a:lnTo>
                    <a:pt x="652" y="284"/>
                  </a:lnTo>
                  <a:lnTo>
                    <a:pt x="652" y="255"/>
                  </a:lnTo>
                  <a:lnTo>
                    <a:pt x="794" y="199"/>
                  </a:lnTo>
                  <a:lnTo>
                    <a:pt x="794" y="142"/>
                  </a:lnTo>
                  <a:lnTo>
                    <a:pt x="851" y="28"/>
                  </a:lnTo>
                  <a:lnTo>
                    <a:pt x="822" y="0"/>
                  </a:lnTo>
                  <a:lnTo>
                    <a:pt x="737" y="5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369" y="57"/>
                  </a:lnTo>
                  <a:lnTo>
                    <a:pt x="312" y="113"/>
                  </a:lnTo>
                  <a:lnTo>
                    <a:pt x="397" y="199"/>
                  </a:lnTo>
                  <a:lnTo>
                    <a:pt x="199" y="369"/>
                  </a:lnTo>
                  <a:lnTo>
                    <a:pt x="170" y="454"/>
                  </a:lnTo>
                  <a:lnTo>
                    <a:pt x="57" y="567"/>
                  </a:lnTo>
                  <a:lnTo>
                    <a:pt x="142" y="709"/>
                  </a:lnTo>
                  <a:lnTo>
                    <a:pt x="255" y="794"/>
                  </a:lnTo>
                  <a:lnTo>
                    <a:pt x="255" y="822"/>
                  </a:lnTo>
                  <a:lnTo>
                    <a:pt x="170" y="851"/>
                  </a:lnTo>
                  <a:lnTo>
                    <a:pt x="227" y="879"/>
                  </a:lnTo>
                  <a:lnTo>
                    <a:pt x="284" y="851"/>
                  </a:lnTo>
                  <a:lnTo>
                    <a:pt x="340" y="879"/>
                  </a:lnTo>
                  <a:lnTo>
                    <a:pt x="255" y="964"/>
                  </a:lnTo>
                  <a:lnTo>
                    <a:pt x="199" y="964"/>
                  </a:lnTo>
                  <a:lnTo>
                    <a:pt x="0" y="1106"/>
                  </a:lnTo>
                  <a:lnTo>
                    <a:pt x="0" y="116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29" name="Freeform 934"/>
            <p:cNvSpPr>
              <a:spLocks/>
            </p:cNvSpPr>
            <p:nvPr/>
          </p:nvSpPr>
          <p:spPr bwMode="auto">
            <a:xfrm>
              <a:off x="2444" y="2684"/>
              <a:ext cx="1049" cy="1304"/>
            </a:xfrm>
            <a:custGeom>
              <a:avLst/>
              <a:gdLst>
                <a:gd name="T0" fmla="*/ 369 w 1049"/>
                <a:gd name="T1" fmla="*/ 1304 h 1304"/>
                <a:gd name="T2" fmla="*/ 426 w 1049"/>
                <a:gd name="T3" fmla="*/ 1219 h 1304"/>
                <a:gd name="T4" fmla="*/ 511 w 1049"/>
                <a:gd name="T5" fmla="*/ 1190 h 1304"/>
                <a:gd name="T6" fmla="*/ 567 w 1049"/>
                <a:gd name="T7" fmla="*/ 1219 h 1304"/>
                <a:gd name="T8" fmla="*/ 652 w 1049"/>
                <a:gd name="T9" fmla="*/ 1134 h 1304"/>
                <a:gd name="T10" fmla="*/ 709 w 1049"/>
                <a:gd name="T11" fmla="*/ 1020 h 1304"/>
                <a:gd name="T12" fmla="*/ 709 w 1049"/>
                <a:gd name="T13" fmla="*/ 964 h 1304"/>
                <a:gd name="T14" fmla="*/ 908 w 1049"/>
                <a:gd name="T15" fmla="*/ 822 h 1304"/>
                <a:gd name="T16" fmla="*/ 964 w 1049"/>
                <a:gd name="T17" fmla="*/ 822 h 1304"/>
                <a:gd name="T18" fmla="*/ 1049 w 1049"/>
                <a:gd name="T19" fmla="*/ 737 h 1304"/>
                <a:gd name="T20" fmla="*/ 993 w 1049"/>
                <a:gd name="T21" fmla="*/ 709 h 1304"/>
                <a:gd name="T22" fmla="*/ 936 w 1049"/>
                <a:gd name="T23" fmla="*/ 737 h 1304"/>
                <a:gd name="T24" fmla="*/ 879 w 1049"/>
                <a:gd name="T25" fmla="*/ 709 h 1304"/>
                <a:gd name="T26" fmla="*/ 964 w 1049"/>
                <a:gd name="T27" fmla="*/ 680 h 1304"/>
                <a:gd name="T28" fmla="*/ 964 w 1049"/>
                <a:gd name="T29" fmla="*/ 652 h 1304"/>
                <a:gd name="T30" fmla="*/ 851 w 1049"/>
                <a:gd name="T31" fmla="*/ 567 h 1304"/>
                <a:gd name="T32" fmla="*/ 766 w 1049"/>
                <a:gd name="T33" fmla="*/ 425 h 1304"/>
                <a:gd name="T34" fmla="*/ 879 w 1049"/>
                <a:gd name="T35" fmla="*/ 312 h 1304"/>
                <a:gd name="T36" fmla="*/ 851 w 1049"/>
                <a:gd name="T37" fmla="*/ 227 h 1304"/>
                <a:gd name="T38" fmla="*/ 794 w 1049"/>
                <a:gd name="T39" fmla="*/ 227 h 1304"/>
                <a:gd name="T40" fmla="*/ 794 w 1049"/>
                <a:gd name="T41" fmla="*/ 170 h 1304"/>
                <a:gd name="T42" fmla="*/ 709 w 1049"/>
                <a:gd name="T43" fmla="*/ 170 h 1304"/>
                <a:gd name="T44" fmla="*/ 709 w 1049"/>
                <a:gd name="T45" fmla="*/ 142 h 1304"/>
                <a:gd name="T46" fmla="*/ 681 w 1049"/>
                <a:gd name="T47" fmla="*/ 0 h 1304"/>
                <a:gd name="T48" fmla="*/ 567 w 1049"/>
                <a:gd name="T49" fmla="*/ 28 h 1304"/>
                <a:gd name="T50" fmla="*/ 511 w 1049"/>
                <a:gd name="T51" fmla="*/ 0 h 1304"/>
                <a:gd name="T52" fmla="*/ 482 w 1049"/>
                <a:gd name="T53" fmla="*/ 113 h 1304"/>
                <a:gd name="T54" fmla="*/ 369 w 1049"/>
                <a:gd name="T55" fmla="*/ 113 h 1304"/>
                <a:gd name="T56" fmla="*/ 369 w 1049"/>
                <a:gd name="T57" fmla="*/ 170 h 1304"/>
                <a:gd name="T58" fmla="*/ 312 w 1049"/>
                <a:gd name="T59" fmla="*/ 170 h 1304"/>
                <a:gd name="T60" fmla="*/ 284 w 1049"/>
                <a:gd name="T61" fmla="*/ 283 h 1304"/>
                <a:gd name="T62" fmla="*/ 199 w 1049"/>
                <a:gd name="T63" fmla="*/ 283 h 1304"/>
                <a:gd name="T64" fmla="*/ 142 w 1049"/>
                <a:gd name="T65" fmla="*/ 312 h 1304"/>
                <a:gd name="T66" fmla="*/ 171 w 1049"/>
                <a:gd name="T67" fmla="*/ 368 h 1304"/>
                <a:gd name="T68" fmla="*/ 57 w 1049"/>
                <a:gd name="T69" fmla="*/ 538 h 1304"/>
                <a:gd name="T70" fmla="*/ 0 w 1049"/>
                <a:gd name="T71" fmla="*/ 680 h 1304"/>
                <a:gd name="T72" fmla="*/ 29 w 1049"/>
                <a:gd name="T73" fmla="*/ 709 h 1304"/>
                <a:gd name="T74" fmla="*/ 29 w 1049"/>
                <a:gd name="T75" fmla="*/ 765 h 1304"/>
                <a:gd name="T76" fmla="*/ 114 w 1049"/>
                <a:gd name="T77" fmla="*/ 765 h 1304"/>
                <a:gd name="T78" fmla="*/ 114 w 1049"/>
                <a:gd name="T79" fmla="*/ 822 h 1304"/>
                <a:gd name="T80" fmla="*/ 199 w 1049"/>
                <a:gd name="T81" fmla="*/ 822 h 1304"/>
                <a:gd name="T82" fmla="*/ 171 w 1049"/>
                <a:gd name="T83" fmla="*/ 879 h 1304"/>
                <a:gd name="T84" fmla="*/ 256 w 1049"/>
                <a:gd name="T85" fmla="*/ 935 h 1304"/>
                <a:gd name="T86" fmla="*/ 284 w 1049"/>
                <a:gd name="T87" fmla="*/ 992 h 1304"/>
                <a:gd name="T88" fmla="*/ 256 w 1049"/>
                <a:gd name="T89" fmla="*/ 1105 h 1304"/>
                <a:gd name="T90" fmla="*/ 341 w 1049"/>
                <a:gd name="T91" fmla="*/ 1190 h 1304"/>
                <a:gd name="T92" fmla="*/ 312 w 1049"/>
                <a:gd name="T93" fmla="*/ 1276 h 1304"/>
                <a:gd name="T94" fmla="*/ 369 w 1049"/>
                <a:gd name="T95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9" h="1304">
                  <a:moveTo>
                    <a:pt x="369" y="1304"/>
                  </a:moveTo>
                  <a:lnTo>
                    <a:pt x="426" y="1219"/>
                  </a:lnTo>
                  <a:lnTo>
                    <a:pt x="511" y="1190"/>
                  </a:lnTo>
                  <a:lnTo>
                    <a:pt x="567" y="1219"/>
                  </a:lnTo>
                  <a:lnTo>
                    <a:pt x="652" y="1134"/>
                  </a:lnTo>
                  <a:lnTo>
                    <a:pt x="709" y="1020"/>
                  </a:lnTo>
                  <a:lnTo>
                    <a:pt x="709" y="964"/>
                  </a:lnTo>
                  <a:lnTo>
                    <a:pt x="908" y="822"/>
                  </a:lnTo>
                  <a:lnTo>
                    <a:pt x="964" y="822"/>
                  </a:lnTo>
                  <a:lnTo>
                    <a:pt x="1049" y="737"/>
                  </a:lnTo>
                  <a:lnTo>
                    <a:pt x="993" y="709"/>
                  </a:lnTo>
                  <a:lnTo>
                    <a:pt x="936" y="737"/>
                  </a:lnTo>
                  <a:lnTo>
                    <a:pt x="879" y="709"/>
                  </a:lnTo>
                  <a:lnTo>
                    <a:pt x="964" y="680"/>
                  </a:lnTo>
                  <a:lnTo>
                    <a:pt x="964" y="652"/>
                  </a:lnTo>
                  <a:lnTo>
                    <a:pt x="851" y="567"/>
                  </a:lnTo>
                  <a:lnTo>
                    <a:pt x="766" y="425"/>
                  </a:lnTo>
                  <a:lnTo>
                    <a:pt x="879" y="312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709" y="170"/>
                  </a:lnTo>
                  <a:lnTo>
                    <a:pt x="709" y="142"/>
                  </a:lnTo>
                  <a:lnTo>
                    <a:pt x="681" y="0"/>
                  </a:lnTo>
                  <a:lnTo>
                    <a:pt x="567" y="28"/>
                  </a:lnTo>
                  <a:lnTo>
                    <a:pt x="511" y="0"/>
                  </a:lnTo>
                  <a:lnTo>
                    <a:pt x="482" y="113"/>
                  </a:lnTo>
                  <a:lnTo>
                    <a:pt x="369" y="113"/>
                  </a:lnTo>
                  <a:lnTo>
                    <a:pt x="369" y="170"/>
                  </a:lnTo>
                  <a:lnTo>
                    <a:pt x="312" y="170"/>
                  </a:lnTo>
                  <a:lnTo>
                    <a:pt x="284" y="283"/>
                  </a:lnTo>
                  <a:lnTo>
                    <a:pt x="199" y="283"/>
                  </a:lnTo>
                  <a:lnTo>
                    <a:pt x="142" y="312"/>
                  </a:lnTo>
                  <a:lnTo>
                    <a:pt x="171" y="368"/>
                  </a:lnTo>
                  <a:lnTo>
                    <a:pt x="57" y="538"/>
                  </a:lnTo>
                  <a:lnTo>
                    <a:pt x="0" y="680"/>
                  </a:lnTo>
                  <a:lnTo>
                    <a:pt x="29" y="709"/>
                  </a:lnTo>
                  <a:lnTo>
                    <a:pt x="29" y="765"/>
                  </a:lnTo>
                  <a:lnTo>
                    <a:pt x="114" y="765"/>
                  </a:lnTo>
                  <a:lnTo>
                    <a:pt x="114" y="822"/>
                  </a:lnTo>
                  <a:lnTo>
                    <a:pt x="199" y="822"/>
                  </a:lnTo>
                  <a:lnTo>
                    <a:pt x="171" y="879"/>
                  </a:lnTo>
                  <a:lnTo>
                    <a:pt x="256" y="935"/>
                  </a:lnTo>
                  <a:lnTo>
                    <a:pt x="284" y="992"/>
                  </a:lnTo>
                  <a:lnTo>
                    <a:pt x="256" y="1105"/>
                  </a:lnTo>
                  <a:lnTo>
                    <a:pt x="341" y="1190"/>
                  </a:lnTo>
                  <a:lnTo>
                    <a:pt x="312" y="1276"/>
                  </a:lnTo>
                  <a:lnTo>
                    <a:pt x="369" y="130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0" name="Freeform 938"/>
            <p:cNvSpPr>
              <a:spLocks/>
            </p:cNvSpPr>
            <p:nvPr/>
          </p:nvSpPr>
          <p:spPr bwMode="auto">
            <a:xfrm>
              <a:off x="3720" y="2372"/>
              <a:ext cx="709" cy="765"/>
            </a:xfrm>
            <a:custGeom>
              <a:avLst/>
              <a:gdLst>
                <a:gd name="T0" fmla="*/ 595 w 709"/>
                <a:gd name="T1" fmla="*/ 28 h 765"/>
                <a:gd name="T2" fmla="*/ 454 w 709"/>
                <a:gd name="T3" fmla="*/ 0 h 765"/>
                <a:gd name="T4" fmla="*/ 369 w 709"/>
                <a:gd name="T5" fmla="*/ 57 h 765"/>
                <a:gd name="T6" fmla="*/ 227 w 709"/>
                <a:gd name="T7" fmla="*/ 85 h 765"/>
                <a:gd name="T8" fmla="*/ 199 w 709"/>
                <a:gd name="T9" fmla="*/ 57 h 765"/>
                <a:gd name="T10" fmla="*/ 142 w 709"/>
                <a:gd name="T11" fmla="*/ 57 h 765"/>
                <a:gd name="T12" fmla="*/ 114 w 709"/>
                <a:gd name="T13" fmla="*/ 170 h 765"/>
                <a:gd name="T14" fmla="*/ 170 w 709"/>
                <a:gd name="T15" fmla="*/ 227 h 765"/>
                <a:gd name="T16" fmla="*/ 255 w 709"/>
                <a:gd name="T17" fmla="*/ 170 h 765"/>
                <a:gd name="T18" fmla="*/ 284 w 709"/>
                <a:gd name="T19" fmla="*/ 198 h 765"/>
                <a:gd name="T20" fmla="*/ 227 w 709"/>
                <a:gd name="T21" fmla="*/ 312 h 765"/>
                <a:gd name="T22" fmla="*/ 227 w 709"/>
                <a:gd name="T23" fmla="*/ 369 h 765"/>
                <a:gd name="T24" fmla="*/ 85 w 709"/>
                <a:gd name="T25" fmla="*/ 425 h 765"/>
                <a:gd name="T26" fmla="*/ 85 w 709"/>
                <a:gd name="T27" fmla="*/ 454 h 765"/>
                <a:gd name="T28" fmla="*/ 114 w 709"/>
                <a:gd name="T29" fmla="*/ 510 h 765"/>
                <a:gd name="T30" fmla="*/ 114 w 709"/>
                <a:gd name="T31" fmla="*/ 539 h 765"/>
                <a:gd name="T32" fmla="*/ 0 w 709"/>
                <a:gd name="T33" fmla="*/ 624 h 765"/>
                <a:gd name="T34" fmla="*/ 0 w 709"/>
                <a:gd name="T35" fmla="*/ 680 h 765"/>
                <a:gd name="T36" fmla="*/ 142 w 709"/>
                <a:gd name="T37" fmla="*/ 737 h 765"/>
                <a:gd name="T38" fmla="*/ 284 w 709"/>
                <a:gd name="T39" fmla="*/ 652 h 765"/>
                <a:gd name="T40" fmla="*/ 340 w 709"/>
                <a:gd name="T41" fmla="*/ 709 h 765"/>
                <a:gd name="T42" fmla="*/ 397 w 709"/>
                <a:gd name="T43" fmla="*/ 709 h 765"/>
                <a:gd name="T44" fmla="*/ 397 w 709"/>
                <a:gd name="T45" fmla="*/ 652 h 765"/>
                <a:gd name="T46" fmla="*/ 425 w 709"/>
                <a:gd name="T47" fmla="*/ 652 h 765"/>
                <a:gd name="T48" fmla="*/ 454 w 709"/>
                <a:gd name="T49" fmla="*/ 709 h 765"/>
                <a:gd name="T50" fmla="*/ 539 w 709"/>
                <a:gd name="T51" fmla="*/ 765 h 765"/>
                <a:gd name="T52" fmla="*/ 539 w 709"/>
                <a:gd name="T53" fmla="*/ 709 h 765"/>
                <a:gd name="T54" fmla="*/ 624 w 709"/>
                <a:gd name="T55" fmla="*/ 765 h 765"/>
                <a:gd name="T56" fmla="*/ 652 w 709"/>
                <a:gd name="T57" fmla="*/ 680 h 765"/>
                <a:gd name="T58" fmla="*/ 624 w 709"/>
                <a:gd name="T59" fmla="*/ 624 h 765"/>
                <a:gd name="T60" fmla="*/ 652 w 709"/>
                <a:gd name="T61" fmla="*/ 595 h 765"/>
                <a:gd name="T62" fmla="*/ 709 w 709"/>
                <a:gd name="T63" fmla="*/ 652 h 765"/>
                <a:gd name="T64" fmla="*/ 709 w 709"/>
                <a:gd name="T65" fmla="*/ 539 h 765"/>
                <a:gd name="T66" fmla="*/ 652 w 709"/>
                <a:gd name="T67" fmla="*/ 482 h 765"/>
                <a:gd name="T68" fmla="*/ 595 w 709"/>
                <a:gd name="T69" fmla="*/ 255 h 765"/>
                <a:gd name="T70" fmla="*/ 595 w 709"/>
                <a:gd name="T71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9" h="765">
                  <a:moveTo>
                    <a:pt x="595" y="28"/>
                  </a:moveTo>
                  <a:lnTo>
                    <a:pt x="454" y="0"/>
                  </a:lnTo>
                  <a:lnTo>
                    <a:pt x="369" y="57"/>
                  </a:lnTo>
                  <a:lnTo>
                    <a:pt x="227" y="85"/>
                  </a:lnTo>
                  <a:lnTo>
                    <a:pt x="199" y="57"/>
                  </a:lnTo>
                  <a:lnTo>
                    <a:pt x="142" y="57"/>
                  </a:lnTo>
                  <a:lnTo>
                    <a:pt x="114" y="170"/>
                  </a:lnTo>
                  <a:lnTo>
                    <a:pt x="170" y="227"/>
                  </a:lnTo>
                  <a:lnTo>
                    <a:pt x="255" y="170"/>
                  </a:lnTo>
                  <a:lnTo>
                    <a:pt x="284" y="198"/>
                  </a:lnTo>
                  <a:lnTo>
                    <a:pt x="227" y="312"/>
                  </a:lnTo>
                  <a:lnTo>
                    <a:pt x="227" y="369"/>
                  </a:lnTo>
                  <a:lnTo>
                    <a:pt x="85" y="425"/>
                  </a:lnTo>
                  <a:lnTo>
                    <a:pt x="85" y="454"/>
                  </a:lnTo>
                  <a:lnTo>
                    <a:pt x="114" y="510"/>
                  </a:lnTo>
                  <a:lnTo>
                    <a:pt x="114" y="539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42" y="737"/>
                  </a:lnTo>
                  <a:lnTo>
                    <a:pt x="284" y="652"/>
                  </a:lnTo>
                  <a:lnTo>
                    <a:pt x="340" y="709"/>
                  </a:lnTo>
                  <a:lnTo>
                    <a:pt x="397" y="709"/>
                  </a:lnTo>
                  <a:lnTo>
                    <a:pt x="397" y="652"/>
                  </a:lnTo>
                  <a:lnTo>
                    <a:pt x="425" y="652"/>
                  </a:lnTo>
                  <a:lnTo>
                    <a:pt x="454" y="709"/>
                  </a:lnTo>
                  <a:lnTo>
                    <a:pt x="539" y="765"/>
                  </a:lnTo>
                  <a:lnTo>
                    <a:pt x="539" y="709"/>
                  </a:lnTo>
                  <a:lnTo>
                    <a:pt x="624" y="765"/>
                  </a:lnTo>
                  <a:lnTo>
                    <a:pt x="652" y="680"/>
                  </a:lnTo>
                  <a:lnTo>
                    <a:pt x="624" y="624"/>
                  </a:lnTo>
                  <a:lnTo>
                    <a:pt x="652" y="595"/>
                  </a:lnTo>
                  <a:lnTo>
                    <a:pt x="709" y="652"/>
                  </a:lnTo>
                  <a:lnTo>
                    <a:pt x="709" y="539"/>
                  </a:lnTo>
                  <a:lnTo>
                    <a:pt x="652" y="482"/>
                  </a:lnTo>
                  <a:lnTo>
                    <a:pt x="595" y="255"/>
                  </a:lnTo>
                  <a:lnTo>
                    <a:pt x="595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1" name="Freeform 941"/>
            <p:cNvSpPr>
              <a:spLocks/>
            </p:cNvSpPr>
            <p:nvPr/>
          </p:nvSpPr>
          <p:spPr bwMode="auto">
            <a:xfrm>
              <a:off x="2955" y="1068"/>
              <a:ext cx="1134" cy="1559"/>
            </a:xfrm>
            <a:custGeom>
              <a:avLst/>
              <a:gdLst>
                <a:gd name="T0" fmla="*/ 567 w 1134"/>
                <a:gd name="T1" fmla="*/ 1531 h 1559"/>
                <a:gd name="T2" fmla="*/ 680 w 1134"/>
                <a:gd name="T3" fmla="*/ 1559 h 1559"/>
                <a:gd name="T4" fmla="*/ 737 w 1134"/>
                <a:gd name="T5" fmla="*/ 1531 h 1559"/>
                <a:gd name="T6" fmla="*/ 765 w 1134"/>
                <a:gd name="T7" fmla="*/ 1474 h 1559"/>
                <a:gd name="T8" fmla="*/ 879 w 1134"/>
                <a:gd name="T9" fmla="*/ 1474 h 1559"/>
                <a:gd name="T10" fmla="*/ 907 w 1134"/>
                <a:gd name="T11" fmla="*/ 1361 h 1559"/>
                <a:gd name="T12" fmla="*/ 935 w 1134"/>
                <a:gd name="T13" fmla="*/ 1361 h 1559"/>
                <a:gd name="T14" fmla="*/ 964 w 1134"/>
                <a:gd name="T15" fmla="*/ 1361 h 1559"/>
                <a:gd name="T16" fmla="*/ 1049 w 1134"/>
                <a:gd name="T17" fmla="*/ 1304 h 1559"/>
                <a:gd name="T18" fmla="*/ 992 w 1134"/>
                <a:gd name="T19" fmla="*/ 1191 h 1559"/>
                <a:gd name="T20" fmla="*/ 907 w 1134"/>
                <a:gd name="T21" fmla="*/ 1191 h 1559"/>
                <a:gd name="T22" fmla="*/ 992 w 1134"/>
                <a:gd name="T23" fmla="*/ 1020 h 1559"/>
                <a:gd name="T24" fmla="*/ 992 w 1134"/>
                <a:gd name="T25" fmla="*/ 964 h 1559"/>
                <a:gd name="T26" fmla="*/ 1049 w 1134"/>
                <a:gd name="T27" fmla="*/ 822 h 1559"/>
                <a:gd name="T28" fmla="*/ 1020 w 1134"/>
                <a:gd name="T29" fmla="*/ 624 h 1559"/>
                <a:gd name="T30" fmla="*/ 935 w 1134"/>
                <a:gd name="T31" fmla="*/ 595 h 1559"/>
                <a:gd name="T32" fmla="*/ 907 w 1134"/>
                <a:gd name="T33" fmla="*/ 539 h 1559"/>
                <a:gd name="T34" fmla="*/ 992 w 1134"/>
                <a:gd name="T35" fmla="*/ 453 h 1559"/>
                <a:gd name="T36" fmla="*/ 1077 w 1134"/>
                <a:gd name="T37" fmla="*/ 453 h 1559"/>
                <a:gd name="T38" fmla="*/ 1077 w 1134"/>
                <a:gd name="T39" fmla="*/ 425 h 1559"/>
                <a:gd name="T40" fmla="*/ 1020 w 1134"/>
                <a:gd name="T41" fmla="*/ 368 h 1559"/>
                <a:gd name="T42" fmla="*/ 1134 w 1134"/>
                <a:gd name="T43" fmla="*/ 340 h 1559"/>
                <a:gd name="T44" fmla="*/ 1077 w 1134"/>
                <a:gd name="T45" fmla="*/ 255 h 1559"/>
                <a:gd name="T46" fmla="*/ 992 w 1134"/>
                <a:gd name="T47" fmla="*/ 227 h 1559"/>
                <a:gd name="T48" fmla="*/ 1020 w 1134"/>
                <a:gd name="T49" fmla="*/ 198 h 1559"/>
                <a:gd name="T50" fmla="*/ 935 w 1134"/>
                <a:gd name="T51" fmla="*/ 142 h 1559"/>
                <a:gd name="T52" fmla="*/ 964 w 1134"/>
                <a:gd name="T53" fmla="*/ 85 h 1559"/>
                <a:gd name="T54" fmla="*/ 1020 w 1134"/>
                <a:gd name="T55" fmla="*/ 57 h 1559"/>
                <a:gd name="T56" fmla="*/ 964 w 1134"/>
                <a:gd name="T57" fmla="*/ 28 h 1559"/>
                <a:gd name="T58" fmla="*/ 879 w 1134"/>
                <a:gd name="T59" fmla="*/ 57 h 1559"/>
                <a:gd name="T60" fmla="*/ 765 w 1134"/>
                <a:gd name="T61" fmla="*/ 0 h 1559"/>
                <a:gd name="T62" fmla="*/ 737 w 1134"/>
                <a:gd name="T63" fmla="*/ 28 h 1559"/>
                <a:gd name="T64" fmla="*/ 708 w 1134"/>
                <a:gd name="T65" fmla="*/ 28 h 1559"/>
                <a:gd name="T66" fmla="*/ 595 w 1134"/>
                <a:gd name="T67" fmla="*/ 57 h 1559"/>
                <a:gd name="T68" fmla="*/ 567 w 1134"/>
                <a:gd name="T69" fmla="*/ 0 h 1559"/>
                <a:gd name="T70" fmla="*/ 312 w 1134"/>
                <a:gd name="T71" fmla="*/ 0 h 1559"/>
                <a:gd name="T72" fmla="*/ 283 w 1134"/>
                <a:gd name="T73" fmla="*/ 142 h 1559"/>
                <a:gd name="T74" fmla="*/ 198 w 1134"/>
                <a:gd name="T75" fmla="*/ 170 h 1559"/>
                <a:gd name="T76" fmla="*/ 170 w 1134"/>
                <a:gd name="T77" fmla="*/ 255 h 1559"/>
                <a:gd name="T78" fmla="*/ 283 w 1134"/>
                <a:gd name="T79" fmla="*/ 482 h 1559"/>
                <a:gd name="T80" fmla="*/ 198 w 1134"/>
                <a:gd name="T81" fmla="*/ 595 h 1559"/>
                <a:gd name="T82" fmla="*/ 113 w 1134"/>
                <a:gd name="T83" fmla="*/ 595 h 1559"/>
                <a:gd name="T84" fmla="*/ 113 w 1134"/>
                <a:gd name="T85" fmla="*/ 680 h 1559"/>
                <a:gd name="T86" fmla="*/ 141 w 1134"/>
                <a:gd name="T87" fmla="*/ 737 h 1559"/>
                <a:gd name="T88" fmla="*/ 170 w 1134"/>
                <a:gd name="T89" fmla="*/ 822 h 1559"/>
                <a:gd name="T90" fmla="*/ 198 w 1134"/>
                <a:gd name="T91" fmla="*/ 907 h 1559"/>
                <a:gd name="T92" fmla="*/ 198 w 1134"/>
                <a:gd name="T93" fmla="*/ 964 h 1559"/>
                <a:gd name="T94" fmla="*/ 56 w 1134"/>
                <a:gd name="T95" fmla="*/ 964 h 1559"/>
                <a:gd name="T96" fmla="*/ 28 w 1134"/>
                <a:gd name="T97" fmla="*/ 1020 h 1559"/>
                <a:gd name="T98" fmla="*/ 56 w 1134"/>
                <a:gd name="T99" fmla="*/ 1020 h 1559"/>
                <a:gd name="T100" fmla="*/ 28 w 1134"/>
                <a:gd name="T101" fmla="*/ 1134 h 1559"/>
                <a:gd name="T102" fmla="*/ 56 w 1134"/>
                <a:gd name="T103" fmla="*/ 1162 h 1559"/>
                <a:gd name="T104" fmla="*/ 0 w 1134"/>
                <a:gd name="T105" fmla="*/ 1276 h 1559"/>
                <a:gd name="T106" fmla="*/ 170 w 1134"/>
                <a:gd name="T107" fmla="*/ 1276 h 1559"/>
                <a:gd name="T108" fmla="*/ 255 w 1134"/>
                <a:gd name="T109" fmla="*/ 1332 h 1559"/>
                <a:gd name="T110" fmla="*/ 312 w 1134"/>
                <a:gd name="T111" fmla="*/ 1446 h 1559"/>
                <a:gd name="T112" fmla="*/ 453 w 1134"/>
                <a:gd name="T113" fmla="*/ 1417 h 1559"/>
                <a:gd name="T114" fmla="*/ 453 w 1134"/>
                <a:gd name="T115" fmla="*/ 1502 h 1559"/>
                <a:gd name="T116" fmla="*/ 567 w 1134"/>
                <a:gd name="T117" fmla="*/ 153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559">
                  <a:moveTo>
                    <a:pt x="567" y="1531"/>
                  </a:moveTo>
                  <a:lnTo>
                    <a:pt x="680" y="1559"/>
                  </a:lnTo>
                  <a:lnTo>
                    <a:pt x="737" y="1531"/>
                  </a:lnTo>
                  <a:lnTo>
                    <a:pt x="765" y="1474"/>
                  </a:lnTo>
                  <a:lnTo>
                    <a:pt x="879" y="1474"/>
                  </a:lnTo>
                  <a:lnTo>
                    <a:pt x="907" y="1361"/>
                  </a:lnTo>
                  <a:lnTo>
                    <a:pt x="935" y="1361"/>
                  </a:lnTo>
                  <a:lnTo>
                    <a:pt x="964" y="1361"/>
                  </a:lnTo>
                  <a:lnTo>
                    <a:pt x="1049" y="1304"/>
                  </a:lnTo>
                  <a:lnTo>
                    <a:pt x="992" y="1191"/>
                  </a:lnTo>
                  <a:lnTo>
                    <a:pt x="907" y="1191"/>
                  </a:lnTo>
                  <a:lnTo>
                    <a:pt x="992" y="1020"/>
                  </a:lnTo>
                  <a:lnTo>
                    <a:pt x="992" y="964"/>
                  </a:lnTo>
                  <a:lnTo>
                    <a:pt x="1049" y="822"/>
                  </a:lnTo>
                  <a:lnTo>
                    <a:pt x="1020" y="624"/>
                  </a:lnTo>
                  <a:lnTo>
                    <a:pt x="935" y="595"/>
                  </a:lnTo>
                  <a:lnTo>
                    <a:pt x="907" y="539"/>
                  </a:lnTo>
                  <a:lnTo>
                    <a:pt x="992" y="453"/>
                  </a:lnTo>
                  <a:lnTo>
                    <a:pt x="1077" y="453"/>
                  </a:lnTo>
                  <a:lnTo>
                    <a:pt x="1077" y="425"/>
                  </a:lnTo>
                  <a:lnTo>
                    <a:pt x="1020" y="368"/>
                  </a:lnTo>
                  <a:lnTo>
                    <a:pt x="1134" y="340"/>
                  </a:lnTo>
                  <a:lnTo>
                    <a:pt x="1077" y="255"/>
                  </a:lnTo>
                  <a:lnTo>
                    <a:pt x="992" y="227"/>
                  </a:lnTo>
                  <a:lnTo>
                    <a:pt x="1020" y="198"/>
                  </a:lnTo>
                  <a:lnTo>
                    <a:pt x="935" y="142"/>
                  </a:lnTo>
                  <a:lnTo>
                    <a:pt x="964" y="85"/>
                  </a:lnTo>
                  <a:lnTo>
                    <a:pt x="1020" y="57"/>
                  </a:lnTo>
                  <a:lnTo>
                    <a:pt x="964" y="28"/>
                  </a:lnTo>
                  <a:lnTo>
                    <a:pt x="879" y="57"/>
                  </a:lnTo>
                  <a:lnTo>
                    <a:pt x="765" y="0"/>
                  </a:lnTo>
                  <a:lnTo>
                    <a:pt x="737" y="28"/>
                  </a:lnTo>
                  <a:lnTo>
                    <a:pt x="708" y="28"/>
                  </a:lnTo>
                  <a:lnTo>
                    <a:pt x="595" y="57"/>
                  </a:lnTo>
                  <a:lnTo>
                    <a:pt x="567" y="0"/>
                  </a:lnTo>
                  <a:lnTo>
                    <a:pt x="312" y="0"/>
                  </a:lnTo>
                  <a:lnTo>
                    <a:pt x="283" y="142"/>
                  </a:lnTo>
                  <a:lnTo>
                    <a:pt x="198" y="170"/>
                  </a:lnTo>
                  <a:lnTo>
                    <a:pt x="170" y="255"/>
                  </a:lnTo>
                  <a:lnTo>
                    <a:pt x="283" y="482"/>
                  </a:lnTo>
                  <a:lnTo>
                    <a:pt x="198" y="595"/>
                  </a:lnTo>
                  <a:lnTo>
                    <a:pt x="113" y="595"/>
                  </a:lnTo>
                  <a:lnTo>
                    <a:pt x="113" y="680"/>
                  </a:lnTo>
                  <a:lnTo>
                    <a:pt x="141" y="737"/>
                  </a:lnTo>
                  <a:lnTo>
                    <a:pt x="170" y="822"/>
                  </a:lnTo>
                  <a:lnTo>
                    <a:pt x="198" y="907"/>
                  </a:lnTo>
                  <a:lnTo>
                    <a:pt x="198" y="964"/>
                  </a:lnTo>
                  <a:lnTo>
                    <a:pt x="56" y="964"/>
                  </a:lnTo>
                  <a:lnTo>
                    <a:pt x="28" y="1020"/>
                  </a:lnTo>
                  <a:lnTo>
                    <a:pt x="56" y="1020"/>
                  </a:lnTo>
                  <a:lnTo>
                    <a:pt x="28" y="1134"/>
                  </a:lnTo>
                  <a:lnTo>
                    <a:pt x="56" y="1162"/>
                  </a:lnTo>
                  <a:lnTo>
                    <a:pt x="0" y="1276"/>
                  </a:lnTo>
                  <a:lnTo>
                    <a:pt x="170" y="1276"/>
                  </a:lnTo>
                  <a:lnTo>
                    <a:pt x="255" y="1332"/>
                  </a:lnTo>
                  <a:lnTo>
                    <a:pt x="312" y="1446"/>
                  </a:lnTo>
                  <a:lnTo>
                    <a:pt x="453" y="1417"/>
                  </a:lnTo>
                  <a:lnTo>
                    <a:pt x="453" y="1502"/>
                  </a:lnTo>
                  <a:lnTo>
                    <a:pt x="567" y="153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2" name="Freeform 942"/>
            <p:cNvSpPr>
              <a:spLocks/>
            </p:cNvSpPr>
            <p:nvPr/>
          </p:nvSpPr>
          <p:spPr bwMode="auto">
            <a:xfrm>
              <a:off x="3919" y="1947"/>
              <a:ext cx="992" cy="510"/>
            </a:xfrm>
            <a:custGeom>
              <a:avLst/>
              <a:gdLst>
                <a:gd name="T0" fmla="*/ 396 w 992"/>
                <a:gd name="T1" fmla="*/ 453 h 510"/>
                <a:gd name="T2" fmla="*/ 255 w 992"/>
                <a:gd name="T3" fmla="*/ 425 h 510"/>
                <a:gd name="T4" fmla="*/ 170 w 992"/>
                <a:gd name="T5" fmla="*/ 482 h 510"/>
                <a:gd name="T6" fmla="*/ 28 w 992"/>
                <a:gd name="T7" fmla="*/ 510 h 510"/>
                <a:gd name="T8" fmla="*/ 0 w 992"/>
                <a:gd name="T9" fmla="*/ 482 h 510"/>
                <a:gd name="T10" fmla="*/ 85 w 992"/>
                <a:gd name="T11" fmla="*/ 425 h 510"/>
                <a:gd name="T12" fmla="*/ 170 w 992"/>
                <a:gd name="T13" fmla="*/ 312 h 510"/>
                <a:gd name="T14" fmla="*/ 170 w 992"/>
                <a:gd name="T15" fmla="*/ 198 h 510"/>
                <a:gd name="T16" fmla="*/ 311 w 992"/>
                <a:gd name="T17" fmla="*/ 227 h 510"/>
                <a:gd name="T18" fmla="*/ 482 w 992"/>
                <a:gd name="T19" fmla="*/ 198 h 510"/>
                <a:gd name="T20" fmla="*/ 623 w 992"/>
                <a:gd name="T21" fmla="*/ 0 h 510"/>
                <a:gd name="T22" fmla="*/ 708 w 992"/>
                <a:gd name="T23" fmla="*/ 56 h 510"/>
                <a:gd name="T24" fmla="*/ 680 w 992"/>
                <a:gd name="T25" fmla="*/ 170 h 510"/>
                <a:gd name="T26" fmla="*/ 737 w 992"/>
                <a:gd name="T27" fmla="*/ 198 h 510"/>
                <a:gd name="T28" fmla="*/ 737 w 992"/>
                <a:gd name="T29" fmla="*/ 227 h 510"/>
                <a:gd name="T30" fmla="*/ 765 w 992"/>
                <a:gd name="T31" fmla="*/ 255 h 510"/>
                <a:gd name="T32" fmla="*/ 850 w 992"/>
                <a:gd name="T33" fmla="*/ 198 h 510"/>
                <a:gd name="T34" fmla="*/ 963 w 992"/>
                <a:gd name="T35" fmla="*/ 227 h 510"/>
                <a:gd name="T36" fmla="*/ 992 w 992"/>
                <a:gd name="T37" fmla="*/ 340 h 510"/>
                <a:gd name="T38" fmla="*/ 907 w 992"/>
                <a:gd name="T39" fmla="*/ 340 h 510"/>
                <a:gd name="T40" fmla="*/ 850 w 992"/>
                <a:gd name="T41" fmla="*/ 510 h 510"/>
                <a:gd name="T42" fmla="*/ 623 w 992"/>
                <a:gd name="T43" fmla="*/ 453 h 510"/>
                <a:gd name="T44" fmla="*/ 595 w 992"/>
                <a:gd name="T45" fmla="*/ 340 h 510"/>
                <a:gd name="T46" fmla="*/ 425 w 992"/>
                <a:gd name="T47" fmla="*/ 397 h 510"/>
                <a:gd name="T48" fmla="*/ 396 w 992"/>
                <a:gd name="T49" fmla="*/ 45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2" h="510">
                  <a:moveTo>
                    <a:pt x="396" y="453"/>
                  </a:moveTo>
                  <a:lnTo>
                    <a:pt x="255" y="425"/>
                  </a:lnTo>
                  <a:lnTo>
                    <a:pt x="170" y="482"/>
                  </a:lnTo>
                  <a:lnTo>
                    <a:pt x="28" y="510"/>
                  </a:lnTo>
                  <a:lnTo>
                    <a:pt x="0" y="482"/>
                  </a:lnTo>
                  <a:lnTo>
                    <a:pt x="85" y="425"/>
                  </a:lnTo>
                  <a:lnTo>
                    <a:pt x="170" y="312"/>
                  </a:lnTo>
                  <a:lnTo>
                    <a:pt x="170" y="198"/>
                  </a:lnTo>
                  <a:lnTo>
                    <a:pt x="311" y="227"/>
                  </a:lnTo>
                  <a:lnTo>
                    <a:pt x="482" y="198"/>
                  </a:lnTo>
                  <a:lnTo>
                    <a:pt x="623" y="0"/>
                  </a:lnTo>
                  <a:lnTo>
                    <a:pt x="708" y="56"/>
                  </a:lnTo>
                  <a:lnTo>
                    <a:pt x="680" y="170"/>
                  </a:lnTo>
                  <a:lnTo>
                    <a:pt x="737" y="198"/>
                  </a:lnTo>
                  <a:lnTo>
                    <a:pt x="737" y="227"/>
                  </a:lnTo>
                  <a:lnTo>
                    <a:pt x="765" y="255"/>
                  </a:lnTo>
                  <a:lnTo>
                    <a:pt x="850" y="198"/>
                  </a:lnTo>
                  <a:lnTo>
                    <a:pt x="963" y="227"/>
                  </a:lnTo>
                  <a:lnTo>
                    <a:pt x="992" y="340"/>
                  </a:lnTo>
                  <a:lnTo>
                    <a:pt x="907" y="340"/>
                  </a:lnTo>
                  <a:lnTo>
                    <a:pt x="850" y="510"/>
                  </a:lnTo>
                  <a:lnTo>
                    <a:pt x="623" y="453"/>
                  </a:lnTo>
                  <a:lnTo>
                    <a:pt x="595" y="340"/>
                  </a:lnTo>
                  <a:lnTo>
                    <a:pt x="425" y="397"/>
                  </a:lnTo>
                  <a:lnTo>
                    <a:pt x="396" y="45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3" name="Freeform 943"/>
            <p:cNvSpPr>
              <a:spLocks/>
            </p:cNvSpPr>
            <p:nvPr/>
          </p:nvSpPr>
          <p:spPr bwMode="auto">
            <a:xfrm>
              <a:off x="3862" y="1181"/>
              <a:ext cx="1502" cy="1191"/>
            </a:xfrm>
            <a:custGeom>
              <a:avLst/>
              <a:gdLst>
                <a:gd name="T0" fmla="*/ 1049 w 1502"/>
                <a:gd name="T1" fmla="*/ 1106 h 1191"/>
                <a:gd name="T2" fmla="*/ 1020 w 1502"/>
                <a:gd name="T3" fmla="*/ 993 h 1191"/>
                <a:gd name="T4" fmla="*/ 907 w 1502"/>
                <a:gd name="T5" fmla="*/ 964 h 1191"/>
                <a:gd name="T6" fmla="*/ 822 w 1502"/>
                <a:gd name="T7" fmla="*/ 1021 h 1191"/>
                <a:gd name="T8" fmla="*/ 794 w 1502"/>
                <a:gd name="T9" fmla="*/ 993 h 1191"/>
                <a:gd name="T10" fmla="*/ 794 w 1502"/>
                <a:gd name="T11" fmla="*/ 964 h 1191"/>
                <a:gd name="T12" fmla="*/ 737 w 1502"/>
                <a:gd name="T13" fmla="*/ 936 h 1191"/>
                <a:gd name="T14" fmla="*/ 765 w 1502"/>
                <a:gd name="T15" fmla="*/ 822 h 1191"/>
                <a:gd name="T16" fmla="*/ 680 w 1502"/>
                <a:gd name="T17" fmla="*/ 766 h 1191"/>
                <a:gd name="T18" fmla="*/ 539 w 1502"/>
                <a:gd name="T19" fmla="*/ 964 h 1191"/>
                <a:gd name="T20" fmla="*/ 368 w 1502"/>
                <a:gd name="T21" fmla="*/ 993 h 1191"/>
                <a:gd name="T22" fmla="*/ 227 w 1502"/>
                <a:gd name="T23" fmla="*/ 964 h 1191"/>
                <a:gd name="T24" fmla="*/ 227 w 1502"/>
                <a:gd name="T25" fmla="*/ 1078 h 1191"/>
                <a:gd name="T26" fmla="*/ 142 w 1502"/>
                <a:gd name="T27" fmla="*/ 1191 h 1191"/>
                <a:gd name="T28" fmla="*/ 85 w 1502"/>
                <a:gd name="T29" fmla="*/ 1078 h 1191"/>
                <a:gd name="T30" fmla="*/ 0 w 1502"/>
                <a:gd name="T31" fmla="*/ 1078 h 1191"/>
                <a:gd name="T32" fmla="*/ 85 w 1502"/>
                <a:gd name="T33" fmla="*/ 907 h 1191"/>
                <a:gd name="T34" fmla="*/ 85 w 1502"/>
                <a:gd name="T35" fmla="*/ 851 h 1191"/>
                <a:gd name="T36" fmla="*/ 142 w 1502"/>
                <a:gd name="T37" fmla="*/ 709 h 1191"/>
                <a:gd name="T38" fmla="*/ 113 w 1502"/>
                <a:gd name="T39" fmla="*/ 511 h 1191"/>
                <a:gd name="T40" fmla="*/ 28 w 1502"/>
                <a:gd name="T41" fmla="*/ 482 h 1191"/>
                <a:gd name="T42" fmla="*/ 0 w 1502"/>
                <a:gd name="T43" fmla="*/ 426 h 1191"/>
                <a:gd name="T44" fmla="*/ 85 w 1502"/>
                <a:gd name="T45" fmla="*/ 340 h 1191"/>
                <a:gd name="T46" fmla="*/ 170 w 1502"/>
                <a:gd name="T47" fmla="*/ 340 h 1191"/>
                <a:gd name="T48" fmla="*/ 170 w 1502"/>
                <a:gd name="T49" fmla="*/ 312 h 1191"/>
                <a:gd name="T50" fmla="*/ 113 w 1502"/>
                <a:gd name="T51" fmla="*/ 255 h 1191"/>
                <a:gd name="T52" fmla="*/ 227 w 1502"/>
                <a:gd name="T53" fmla="*/ 227 h 1191"/>
                <a:gd name="T54" fmla="*/ 283 w 1502"/>
                <a:gd name="T55" fmla="*/ 312 h 1191"/>
                <a:gd name="T56" fmla="*/ 510 w 1502"/>
                <a:gd name="T57" fmla="*/ 454 h 1191"/>
                <a:gd name="T58" fmla="*/ 624 w 1502"/>
                <a:gd name="T59" fmla="*/ 482 h 1191"/>
                <a:gd name="T60" fmla="*/ 624 w 1502"/>
                <a:gd name="T61" fmla="*/ 340 h 1191"/>
                <a:gd name="T62" fmla="*/ 794 w 1502"/>
                <a:gd name="T63" fmla="*/ 85 h 1191"/>
                <a:gd name="T64" fmla="*/ 907 w 1502"/>
                <a:gd name="T65" fmla="*/ 0 h 1191"/>
                <a:gd name="T66" fmla="*/ 907 w 1502"/>
                <a:gd name="T67" fmla="*/ 227 h 1191"/>
                <a:gd name="T68" fmla="*/ 964 w 1502"/>
                <a:gd name="T69" fmla="*/ 340 h 1191"/>
                <a:gd name="T70" fmla="*/ 964 w 1502"/>
                <a:gd name="T71" fmla="*/ 482 h 1191"/>
                <a:gd name="T72" fmla="*/ 1020 w 1502"/>
                <a:gd name="T73" fmla="*/ 539 h 1191"/>
                <a:gd name="T74" fmla="*/ 1077 w 1502"/>
                <a:gd name="T75" fmla="*/ 539 h 1191"/>
                <a:gd name="T76" fmla="*/ 1134 w 1502"/>
                <a:gd name="T77" fmla="*/ 624 h 1191"/>
                <a:gd name="T78" fmla="*/ 1247 w 1502"/>
                <a:gd name="T79" fmla="*/ 624 h 1191"/>
                <a:gd name="T80" fmla="*/ 1191 w 1502"/>
                <a:gd name="T81" fmla="*/ 709 h 1191"/>
                <a:gd name="T82" fmla="*/ 1332 w 1502"/>
                <a:gd name="T83" fmla="*/ 709 h 1191"/>
                <a:gd name="T84" fmla="*/ 1446 w 1502"/>
                <a:gd name="T85" fmla="*/ 624 h 1191"/>
                <a:gd name="T86" fmla="*/ 1502 w 1502"/>
                <a:gd name="T87" fmla="*/ 652 h 1191"/>
                <a:gd name="T88" fmla="*/ 1474 w 1502"/>
                <a:gd name="T89" fmla="*/ 709 h 1191"/>
                <a:gd name="T90" fmla="*/ 1446 w 1502"/>
                <a:gd name="T91" fmla="*/ 907 h 1191"/>
                <a:gd name="T92" fmla="*/ 1389 w 1502"/>
                <a:gd name="T93" fmla="*/ 907 h 1191"/>
                <a:gd name="T94" fmla="*/ 1332 w 1502"/>
                <a:gd name="T95" fmla="*/ 879 h 1191"/>
                <a:gd name="T96" fmla="*/ 1276 w 1502"/>
                <a:gd name="T97" fmla="*/ 879 h 1191"/>
                <a:gd name="T98" fmla="*/ 1276 w 1502"/>
                <a:gd name="T99" fmla="*/ 822 h 1191"/>
                <a:gd name="T100" fmla="*/ 1106 w 1502"/>
                <a:gd name="T101" fmla="*/ 822 h 1191"/>
                <a:gd name="T102" fmla="*/ 1106 w 1502"/>
                <a:gd name="T103" fmla="*/ 879 h 1191"/>
                <a:gd name="T104" fmla="*/ 1191 w 1502"/>
                <a:gd name="T105" fmla="*/ 993 h 1191"/>
                <a:gd name="T106" fmla="*/ 1162 w 1502"/>
                <a:gd name="T107" fmla="*/ 1078 h 1191"/>
                <a:gd name="T108" fmla="*/ 1049 w 1502"/>
                <a:gd name="T109" fmla="*/ 1106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02" h="1191">
                  <a:moveTo>
                    <a:pt x="1049" y="1106"/>
                  </a:moveTo>
                  <a:lnTo>
                    <a:pt x="1020" y="993"/>
                  </a:lnTo>
                  <a:lnTo>
                    <a:pt x="907" y="964"/>
                  </a:lnTo>
                  <a:lnTo>
                    <a:pt x="822" y="1021"/>
                  </a:lnTo>
                  <a:lnTo>
                    <a:pt x="794" y="993"/>
                  </a:lnTo>
                  <a:lnTo>
                    <a:pt x="794" y="964"/>
                  </a:lnTo>
                  <a:lnTo>
                    <a:pt x="737" y="936"/>
                  </a:lnTo>
                  <a:lnTo>
                    <a:pt x="765" y="822"/>
                  </a:lnTo>
                  <a:lnTo>
                    <a:pt x="680" y="766"/>
                  </a:lnTo>
                  <a:lnTo>
                    <a:pt x="539" y="964"/>
                  </a:lnTo>
                  <a:lnTo>
                    <a:pt x="368" y="993"/>
                  </a:lnTo>
                  <a:lnTo>
                    <a:pt x="227" y="964"/>
                  </a:lnTo>
                  <a:lnTo>
                    <a:pt x="227" y="1078"/>
                  </a:lnTo>
                  <a:lnTo>
                    <a:pt x="142" y="1191"/>
                  </a:lnTo>
                  <a:lnTo>
                    <a:pt x="85" y="1078"/>
                  </a:lnTo>
                  <a:lnTo>
                    <a:pt x="0" y="1078"/>
                  </a:lnTo>
                  <a:lnTo>
                    <a:pt x="85" y="907"/>
                  </a:lnTo>
                  <a:lnTo>
                    <a:pt x="85" y="851"/>
                  </a:lnTo>
                  <a:lnTo>
                    <a:pt x="142" y="709"/>
                  </a:lnTo>
                  <a:lnTo>
                    <a:pt x="113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312"/>
                  </a:lnTo>
                  <a:lnTo>
                    <a:pt x="113" y="25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510" y="454"/>
                  </a:lnTo>
                  <a:lnTo>
                    <a:pt x="624" y="482"/>
                  </a:lnTo>
                  <a:lnTo>
                    <a:pt x="624" y="340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964" y="340"/>
                  </a:lnTo>
                  <a:lnTo>
                    <a:pt x="964" y="482"/>
                  </a:lnTo>
                  <a:lnTo>
                    <a:pt x="1020" y="539"/>
                  </a:lnTo>
                  <a:lnTo>
                    <a:pt x="1077" y="539"/>
                  </a:lnTo>
                  <a:lnTo>
                    <a:pt x="1134" y="624"/>
                  </a:lnTo>
                  <a:lnTo>
                    <a:pt x="1247" y="624"/>
                  </a:lnTo>
                  <a:lnTo>
                    <a:pt x="1191" y="709"/>
                  </a:lnTo>
                  <a:lnTo>
                    <a:pt x="1332" y="709"/>
                  </a:lnTo>
                  <a:lnTo>
                    <a:pt x="1446" y="624"/>
                  </a:lnTo>
                  <a:lnTo>
                    <a:pt x="1502" y="652"/>
                  </a:lnTo>
                  <a:lnTo>
                    <a:pt x="1474" y="709"/>
                  </a:lnTo>
                  <a:lnTo>
                    <a:pt x="1446" y="907"/>
                  </a:lnTo>
                  <a:lnTo>
                    <a:pt x="1389" y="907"/>
                  </a:lnTo>
                  <a:lnTo>
                    <a:pt x="1332" y="879"/>
                  </a:lnTo>
                  <a:lnTo>
                    <a:pt x="1276" y="879"/>
                  </a:lnTo>
                  <a:lnTo>
                    <a:pt x="1276" y="822"/>
                  </a:lnTo>
                  <a:lnTo>
                    <a:pt x="1106" y="822"/>
                  </a:lnTo>
                  <a:lnTo>
                    <a:pt x="1106" y="879"/>
                  </a:lnTo>
                  <a:lnTo>
                    <a:pt x="1191" y="993"/>
                  </a:lnTo>
                  <a:lnTo>
                    <a:pt x="1162" y="1078"/>
                  </a:lnTo>
                  <a:lnTo>
                    <a:pt x="1049" y="110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4" name="Freeform 945"/>
            <p:cNvSpPr>
              <a:spLocks/>
            </p:cNvSpPr>
            <p:nvPr/>
          </p:nvSpPr>
          <p:spPr bwMode="auto">
            <a:xfrm>
              <a:off x="4542" y="416"/>
              <a:ext cx="964" cy="1474"/>
            </a:xfrm>
            <a:custGeom>
              <a:avLst/>
              <a:gdLst>
                <a:gd name="T0" fmla="*/ 227 w 964"/>
                <a:gd name="T1" fmla="*/ 765 h 1474"/>
                <a:gd name="T2" fmla="*/ 227 w 964"/>
                <a:gd name="T3" fmla="*/ 992 h 1474"/>
                <a:gd name="T4" fmla="*/ 284 w 964"/>
                <a:gd name="T5" fmla="*/ 1105 h 1474"/>
                <a:gd name="T6" fmla="*/ 284 w 964"/>
                <a:gd name="T7" fmla="*/ 1247 h 1474"/>
                <a:gd name="T8" fmla="*/ 340 w 964"/>
                <a:gd name="T9" fmla="*/ 1304 h 1474"/>
                <a:gd name="T10" fmla="*/ 397 w 964"/>
                <a:gd name="T11" fmla="*/ 1304 h 1474"/>
                <a:gd name="T12" fmla="*/ 454 w 964"/>
                <a:gd name="T13" fmla="*/ 1389 h 1474"/>
                <a:gd name="T14" fmla="*/ 567 w 964"/>
                <a:gd name="T15" fmla="*/ 1389 h 1474"/>
                <a:gd name="T16" fmla="*/ 511 w 964"/>
                <a:gd name="T17" fmla="*/ 1474 h 1474"/>
                <a:gd name="T18" fmla="*/ 652 w 964"/>
                <a:gd name="T19" fmla="*/ 1474 h 1474"/>
                <a:gd name="T20" fmla="*/ 766 w 964"/>
                <a:gd name="T21" fmla="*/ 1389 h 1474"/>
                <a:gd name="T22" fmla="*/ 822 w 964"/>
                <a:gd name="T23" fmla="*/ 1417 h 1474"/>
                <a:gd name="T24" fmla="*/ 907 w 964"/>
                <a:gd name="T25" fmla="*/ 1304 h 1474"/>
                <a:gd name="T26" fmla="*/ 936 w 964"/>
                <a:gd name="T27" fmla="*/ 1332 h 1474"/>
                <a:gd name="T28" fmla="*/ 936 w 964"/>
                <a:gd name="T29" fmla="*/ 1134 h 1474"/>
                <a:gd name="T30" fmla="*/ 907 w 964"/>
                <a:gd name="T31" fmla="*/ 1134 h 1474"/>
                <a:gd name="T32" fmla="*/ 907 w 964"/>
                <a:gd name="T33" fmla="*/ 992 h 1474"/>
                <a:gd name="T34" fmla="*/ 964 w 964"/>
                <a:gd name="T35" fmla="*/ 879 h 1474"/>
                <a:gd name="T36" fmla="*/ 907 w 964"/>
                <a:gd name="T37" fmla="*/ 624 h 1474"/>
                <a:gd name="T38" fmla="*/ 851 w 964"/>
                <a:gd name="T39" fmla="*/ 595 h 1474"/>
                <a:gd name="T40" fmla="*/ 822 w 964"/>
                <a:gd name="T41" fmla="*/ 510 h 1474"/>
                <a:gd name="T42" fmla="*/ 766 w 964"/>
                <a:gd name="T43" fmla="*/ 510 h 1474"/>
                <a:gd name="T44" fmla="*/ 709 w 964"/>
                <a:gd name="T45" fmla="*/ 312 h 1474"/>
                <a:gd name="T46" fmla="*/ 652 w 964"/>
                <a:gd name="T47" fmla="*/ 283 h 1474"/>
                <a:gd name="T48" fmla="*/ 567 w 964"/>
                <a:gd name="T49" fmla="*/ 142 h 1474"/>
                <a:gd name="T50" fmla="*/ 511 w 964"/>
                <a:gd name="T51" fmla="*/ 170 h 1474"/>
                <a:gd name="T52" fmla="*/ 511 w 964"/>
                <a:gd name="T53" fmla="*/ 113 h 1474"/>
                <a:gd name="T54" fmla="*/ 426 w 964"/>
                <a:gd name="T55" fmla="*/ 57 h 1474"/>
                <a:gd name="T56" fmla="*/ 397 w 964"/>
                <a:gd name="T57" fmla="*/ 113 h 1474"/>
                <a:gd name="T58" fmla="*/ 369 w 964"/>
                <a:gd name="T59" fmla="*/ 85 h 1474"/>
                <a:gd name="T60" fmla="*/ 340 w 964"/>
                <a:gd name="T61" fmla="*/ 113 h 1474"/>
                <a:gd name="T62" fmla="*/ 312 w 964"/>
                <a:gd name="T63" fmla="*/ 57 h 1474"/>
                <a:gd name="T64" fmla="*/ 199 w 964"/>
                <a:gd name="T65" fmla="*/ 0 h 1474"/>
                <a:gd name="T66" fmla="*/ 142 w 964"/>
                <a:gd name="T67" fmla="*/ 28 h 1474"/>
                <a:gd name="T68" fmla="*/ 142 w 964"/>
                <a:gd name="T69" fmla="*/ 113 h 1474"/>
                <a:gd name="T70" fmla="*/ 114 w 964"/>
                <a:gd name="T71" fmla="*/ 113 h 1474"/>
                <a:gd name="T72" fmla="*/ 85 w 964"/>
                <a:gd name="T73" fmla="*/ 28 h 1474"/>
                <a:gd name="T74" fmla="*/ 0 w 964"/>
                <a:gd name="T75" fmla="*/ 85 h 1474"/>
                <a:gd name="T76" fmla="*/ 57 w 964"/>
                <a:gd name="T77" fmla="*/ 312 h 1474"/>
                <a:gd name="T78" fmla="*/ 57 w 964"/>
                <a:gd name="T79" fmla="*/ 397 h 1474"/>
                <a:gd name="T80" fmla="*/ 170 w 964"/>
                <a:gd name="T81" fmla="*/ 453 h 1474"/>
                <a:gd name="T82" fmla="*/ 142 w 964"/>
                <a:gd name="T83" fmla="*/ 538 h 1474"/>
                <a:gd name="T84" fmla="*/ 170 w 964"/>
                <a:gd name="T85" fmla="*/ 652 h 1474"/>
                <a:gd name="T86" fmla="*/ 227 w 964"/>
                <a:gd name="T87" fmla="*/ 652 h 1474"/>
                <a:gd name="T88" fmla="*/ 227 w 964"/>
                <a:gd name="T89" fmla="*/ 765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1474">
                  <a:moveTo>
                    <a:pt x="227" y="765"/>
                  </a:moveTo>
                  <a:lnTo>
                    <a:pt x="227" y="992"/>
                  </a:lnTo>
                  <a:lnTo>
                    <a:pt x="284" y="1105"/>
                  </a:lnTo>
                  <a:lnTo>
                    <a:pt x="284" y="1247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454" y="1389"/>
                  </a:lnTo>
                  <a:lnTo>
                    <a:pt x="567" y="1389"/>
                  </a:lnTo>
                  <a:lnTo>
                    <a:pt x="511" y="1474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822" y="1417"/>
                  </a:lnTo>
                  <a:lnTo>
                    <a:pt x="907" y="1304"/>
                  </a:lnTo>
                  <a:lnTo>
                    <a:pt x="936" y="1332"/>
                  </a:lnTo>
                  <a:lnTo>
                    <a:pt x="936" y="1134"/>
                  </a:lnTo>
                  <a:lnTo>
                    <a:pt x="907" y="1134"/>
                  </a:lnTo>
                  <a:lnTo>
                    <a:pt x="907" y="992"/>
                  </a:lnTo>
                  <a:lnTo>
                    <a:pt x="964" y="879"/>
                  </a:lnTo>
                  <a:lnTo>
                    <a:pt x="907" y="624"/>
                  </a:lnTo>
                  <a:lnTo>
                    <a:pt x="851" y="595"/>
                  </a:lnTo>
                  <a:lnTo>
                    <a:pt x="822" y="510"/>
                  </a:lnTo>
                  <a:lnTo>
                    <a:pt x="766" y="510"/>
                  </a:lnTo>
                  <a:lnTo>
                    <a:pt x="709" y="312"/>
                  </a:lnTo>
                  <a:lnTo>
                    <a:pt x="652" y="283"/>
                  </a:lnTo>
                  <a:lnTo>
                    <a:pt x="567" y="142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26" y="57"/>
                  </a:lnTo>
                  <a:lnTo>
                    <a:pt x="397" y="113"/>
                  </a:lnTo>
                  <a:lnTo>
                    <a:pt x="369" y="85"/>
                  </a:lnTo>
                  <a:lnTo>
                    <a:pt x="340" y="113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42" y="28"/>
                  </a:lnTo>
                  <a:lnTo>
                    <a:pt x="142" y="113"/>
                  </a:lnTo>
                  <a:lnTo>
                    <a:pt x="114" y="113"/>
                  </a:lnTo>
                  <a:lnTo>
                    <a:pt x="85" y="28"/>
                  </a:lnTo>
                  <a:lnTo>
                    <a:pt x="0" y="85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70" y="453"/>
                  </a:lnTo>
                  <a:lnTo>
                    <a:pt x="142" y="538"/>
                  </a:lnTo>
                  <a:lnTo>
                    <a:pt x="170" y="652"/>
                  </a:lnTo>
                  <a:lnTo>
                    <a:pt x="227" y="652"/>
                  </a:lnTo>
                  <a:lnTo>
                    <a:pt x="227" y="76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5" name="Freeform 946"/>
            <p:cNvSpPr>
              <a:spLocks/>
            </p:cNvSpPr>
            <p:nvPr/>
          </p:nvSpPr>
          <p:spPr bwMode="auto">
            <a:xfrm>
              <a:off x="3890" y="473"/>
              <a:ext cx="879" cy="1190"/>
            </a:xfrm>
            <a:custGeom>
              <a:avLst/>
              <a:gdLst>
                <a:gd name="T0" fmla="*/ 652 w 879"/>
                <a:gd name="T1" fmla="*/ 28 h 1190"/>
                <a:gd name="T2" fmla="*/ 709 w 879"/>
                <a:gd name="T3" fmla="*/ 255 h 1190"/>
                <a:gd name="T4" fmla="*/ 709 w 879"/>
                <a:gd name="T5" fmla="*/ 340 h 1190"/>
                <a:gd name="T6" fmla="*/ 822 w 879"/>
                <a:gd name="T7" fmla="*/ 396 h 1190"/>
                <a:gd name="T8" fmla="*/ 794 w 879"/>
                <a:gd name="T9" fmla="*/ 481 h 1190"/>
                <a:gd name="T10" fmla="*/ 822 w 879"/>
                <a:gd name="T11" fmla="*/ 595 h 1190"/>
                <a:gd name="T12" fmla="*/ 879 w 879"/>
                <a:gd name="T13" fmla="*/ 595 h 1190"/>
                <a:gd name="T14" fmla="*/ 879 w 879"/>
                <a:gd name="T15" fmla="*/ 708 h 1190"/>
                <a:gd name="T16" fmla="*/ 766 w 879"/>
                <a:gd name="T17" fmla="*/ 793 h 1190"/>
                <a:gd name="T18" fmla="*/ 596 w 879"/>
                <a:gd name="T19" fmla="*/ 1048 h 1190"/>
                <a:gd name="T20" fmla="*/ 596 w 879"/>
                <a:gd name="T21" fmla="*/ 1190 h 1190"/>
                <a:gd name="T22" fmla="*/ 482 w 879"/>
                <a:gd name="T23" fmla="*/ 1162 h 1190"/>
                <a:gd name="T24" fmla="*/ 255 w 879"/>
                <a:gd name="T25" fmla="*/ 1020 h 1190"/>
                <a:gd name="T26" fmla="*/ 199 w 879"/>
                <a:gd name="T27" fmla="*/ 935 h 1190"/>
                <a:gd name="T28" fmla="*/ 142 w 879"/>
                <a:gd name="T29" fmla="*/ 850 h 1190"/>
                <a:gd name="T30" fmla="*/ 57 w 879"/>
                <a:gd name="T31" fmla="*/ 822 h 1190"/>
                <a:gd name="T32" fmla="*/ 85 w 879"/>
                <a:gd name="T33" fmla="*/ 793 h 1190"/>
                <a:gd name="T34" fmla="*/ 0 w 879"/>
                <a:gd name="T35" fmla="*/ 737 h 1190"/>
                <a:gd name="T36" fmla="*/ 29 w 879"/>
                <a:gd name="T37" fmla="*/ 680 h 1190"/>
                <a:gd name="T38" fmla="*/ 85 w 879"/>
                <a:gd name="T39" fmla="*/ 652 h 1190"/>
                <a:gd name="T40" fmla="*/ 142 w 879"/>
                <a:gd name="T41" fmla="*/ 708 h 1190"/>
                <a:gd name="T42" fmla="*/ 142 w 879"/>
                <a:gd name="T43" fmla="*/ 652 h 1190"/>
                <a:gd name="T44" fmla="*/ 57 w 879"/>
                <a:gd name="T45" fmla="*/ 595 h 1190"/>
                <a:gd name="T46" fmla="*/ 57 w 879"/>
                <a:gd name="T47" fmla="*/ 538 h 1190"/>
                <a:gd name="T48" fmla="*/ 255 w 879"/>
                <a:gd name="T49" fmla="*/ 368 h 1190"/>
                <a:gd name="T50" fmla="*/ 284 w 879"/>
                <a:gd name="T51" fmla="*/ 396 h 1190"/>
                <a:gd name="T52" fmla="*/ 340 w 879"/>
                <a:gd name="T53" fmla="*/ 283 h 1190"/>
                <a:gd name="T54" fmla="*/ 340 w 879"/>
                <a:gd name="T55" fmla="*/ 198 h 1190"/>
                <a:gd name="T56" fmla="*/ 425 w 879"/>
                <a:gd name="T57" fmla="*/ 255 h 1190"/>
                <a:gd name="T58" fmla="*/ 397 w 879"/>
                <a:gd name="T59" fmla="*/ 170 h 1190"/>
                <a:gd name="T60" fmla="*/ 454 w 879"/>
                <a:gd name="T61" fmla="*/ 170 h 1190"/>
                <a:gd name="T62" fmla="*/ 397 w 879"/>
                <a:gd name="T63" fmla="*/ 113 h 1190"/>
                <a:gd name="T64" fmla="*/ 454 w 879"/>
                <a:gd name="T65" fmla="*/ 56 h 1190"/>
                <a:gd name="T66" fmla="*/ 511 w 879"/>
                <a:gd name="T67" fmla="*/ 85 h 1190"/>
                <a:gd name="T68" fmla="*/ 539 w 879"/>
                <a:gd name="T69" fmla="*/ 85 h 1190"/>
                <a:gd name="T70" fmla="*/ 539 w 879"/>
                <a:gd name="T71" fmla="*/ 0 h 1190"/>
                <a:gd name="T72" fmla="*/ 596 w 879"/>
                <a:gd name="T73" fmla="*/ 56 h 1190"/>
                <a:gd name="T74" fmla="*/ 652 w 879"/>
                <a:gd name="T75" fmla="*/ 2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9" h="1190">
                  <a:moveTo>
                    <a:pt x="652" y="28"/>
                  </a:moveTo>
                  <a:lnTo>
                    <a:pt x="709" y="255"/>
                  </a:lnTo>
                  <a:lnTo>
                    <a:pt x="709" y="340"/>
                  </a:lnTo>
                  <a:lnTo>
                    <a:pt x="822" y="396"/>
                  </a:lnTo>
                  <a:lnTo>
                    <a:pt x="794" y="481"/>
                  </a:lnTo>
                  <a:lnTo>
                    <a:pt x="822" y="595"/>
                  </a:lnTo>
                  <a:lnTo>
                    <a:pt x="879" y="595"/>
                  </a:lnTo>
                  <a:lnTo>
                    <a:pt x="879" y="708"/>
                  </a:lnTo>
                  <a:lnTo>
                    <a:pt x="766" y="793"/>
                  </a:lnTo>
                  <a:lnTo>
                    <a:pt x="596" y="1048"/>
                  </a:lnTo>
                  <a:lnTo>
                    <a:pt x="596" y="1190"/>
                  </a:lnTo>
                  <a:lnTo>
                    <a:pt x="482" y="1162"/>
                  </a:lnTo>
                  <a:lnTo>
                    <a:pt x="255" y="1020"/>
                  </a:lnTo>
                  <a:lnTo>
                    <a:pt x="199" y="935"/>
                  </a:lnTo>
                  <a:lnTo>
                    <a:pt x="142" y="850"/>
                  </a:lnTo>
                  <a:lnTo>
                    <a:pt x="57" y="822"/>
                  </a:lnTo>
                  <a:lnTo>
                    <a:pt x="85" y="793"/>
                  </a:lnTo>
                  <a:lnTo>
                    <a:pt x="0" y="737"/>
                  </a:lnTo>
                  <a:lnTo>
                    <a:pt x="29" y="680"/>
                  </a:lnTo>
                  <a:lnTo>
                    <a:pt x="85" y="652"/>
                  </a:lnTo>
                  <a:lnTo>
                    <a:pt x="142" y="708"/>
                  </a:lnTo>
                  <a:lnTo>
                    <a:pt x="142" y="652"/>
                  </a:lnTo>
                  <a:lnTo>
                    <a:pt x="57" y="595"/>
                  </a:lnTo>
                  <a:lnTo>
                    <a:pt x="57" y="538"/>
                  </a:lnTo>
                  <a:lnTo>
                    <a:pt x="255" y="368"/>
                  </a:lnTo>
                  <a:lnTo>
                    <a:pt x="284" y="396"/>
                  </a:lnTo>
                  <a:lnTo>
                    <a:pt x="340" y="283"/>
                  </a:lnTo>
                  <a:lnTo>
                    <a:pt x="340" y="198"/>
                  </a:lnTo>
                  <a:lnTo>
                    <a:pt x="425" y="255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397" y="113"/>
                  </a:lnTo>
                  <a:lnTo>
                    <a:pt x="454" y="56"/>
                  </a:lnTo>
                  <a:lnTo>
                    <a:pt x="511" y="85"/>
                  </a:lnTo>
                  <a:lnTo>
                    <a:pt x="539" y="85"/>
                  </a:lnTo>
                  <a:lnTo>
                    <a:pt x="539" y="0"/>
                  </a:lnTo>
                  <a:lnTo>
                    <a:pt x="596" y="56"/>
                  </a:lnTo>
                  <a:lnTo>
                    <a:pt x="652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6" name="Freeform 949"/>
            <p:cNvSpPr>
              <a:spLocks/>
            </p:cNvSpPr>
            <p:nvPr/>
          </p:nvSpPr>
          <p:spPr bwMode="auto">
            <a:xfrm>
              <a:off x="2076" y="2174"/>
              <a:ext cx="1474" cy="1190"/>
            </a:xfrm>
            <a:custGeom>
              <a:avLst/>
              <a:gdLst>
                <a:gd name="T0" fmla="*/ 227 w 1474"/>
                <a:gd name="T1" fmla="*/ 1162 h 1190"/>
                <a:gd name="T2" fmla="*/ 283 w 1474"/>
                <a:gd name="T3" fmla="*/ 1190 h 1190"/>
                <a:gd name="T4" fmla="*/ 312 w 1474"/>
                <a:gd name="T5" fmla="*/ 1162 h 1190"/>
                <a:gd name="T6" fmla="*/ 368 w 1474"/>
                <a:gd name="T7" fmla="*/ 1190 h 1190"/>
                <a:gd name="T8" fmla="*/ 425 w 1474"/>
                <a:gd name="T9" fmla="*/ 1048 h 1190"/>
                <a:gd name="T10" fmla="*/ 539 w 1474"/>
                <a:gd name="T11" fmla="*/ 878 h 1190"/>
                <a:gd name="T12" fmla="*/ 510 w 1474"/>
                <a:gd name="T13" fmla="*/ 822 h 1190"/>
                <a:gd name="T14" fmla="*/ 567 w 1474"/>
                <a:gd name="T15" fmla="*/ 793 h 1190"/>
                <a:gd name="T16" fmla="*/ 652 w 1474"/>
                <a:gd name="T17" fmla="*/ 793 h 1190"/>
                <a:gd name="T18" fmla="*/ 680 w 1474"/>
                <a:gd name="T19" fmla="*/ 680 h 1190"/>
                <a:gd name="T20" fmla="*/ 737 w 1474"/>
                <a:gd name="T21" fmla="*/ 680 h 1190"/>
                <a:gd name="T22" fmla="*/ 737 w 1474"/>
                <a:gd name="T23" fmla="*/ 623 h 1190"/>
                <a:gd name="T24" fmla="*/ 850 w 1474"/>
                <a:gd name="T25" fmla="*/ 623 h 1190"/>
                <a:gd name="T26" fmla="*/ 879 w 1474"/>
                <a:gd name="T27" fmla="*/ 510 h 1190"/>
                <a:gd name="T28" fmla="*/ 935 w 1474"/>
                <a:gd name="T29" fmla="*/ 538 h 1190"/>
                <a:gd name="T30" fmla="*/ 1049 w 1474"/>
                <a:gd name="T31" fmla="*/ 510 h 1190"/>
                <a:gd name="T32" fmla="*/ 1077 w 1474"/>
                <a:gd name="T33" fmla="*/ 652 h 1190"/>
                <a:gd name="T34" fmla="*/ 1077 w 1474"/>
                <a:gd name="T35" fmla="*/ 680 h 1190"/>
                <a:gd name="T36" fmla="*/ 1134 w 1474"/>
                <a:gd name="T37" fmla="*/ 680 h 1190"/>
                <a:gd name="T38" fmla="*/ 1162 w 1474"/>
                <a:gd name="T39" fmla="*/ 680 h 1190"/>
                <a:gd name="T40" fmla="*/ 1162 w 1474"/>
                <a:gd name="T41" fmla="*/ 737 h 1190"/>
                <a:gd name="T42" fmla="*/ 1219 w 1474"/>
                <a:gd name="T43" fmla="*/ 737 h 1190"/>
                <a:gd name="T44" fmla="*/ 1247 w 1474"/>
                <a:gd name="T45" fmla="*/ 822 h 1190"/>
                <a:gd name="T46" fmla="*/ 1276 w 1474"/>
                <a:gd name="T47" fmla="*/ 737 h 1190"/>
                <a:gd name="T48" fmla="*/ 1474 w 1474"/>
                <a:gd name="T49" fmla="*/ 567 h 1190"/>
                <a:gd name="T50" fmla="*/ 1389 w 1474"/>
                <a:gd name="T51" fmla="*/ 481 h 1190"/>
                <a:gd name="T52" fmla="*/ 1446 w 1474"/>
                <a:gd name="T53" fmla="*/ 425 h 1190"/>
                <a:gd name="T54" fmla="*/ 1332 w 1474"/>
                <a:gd name="T55" fmla="*/ 396 h 1190"/>
                <a:gd name="T56" fmla="*/ 1332 w 1474"/>
                <a:gd name="T57" fmla="*/ 311 h 1190"/>
                <a:gd name="T58" fmla="*/ 1191 w 1474"/>
                <a:gd name="T59" fmla="*/ 340 h 1190"/>
                <a:gd name="T60" fmla="*/ 1134 w 1474"/>
                <a:gd name="T61" fmla="*/ 226 h 1190"/>
                <a:gd name="T62" fmla="*/ 1049 w 1474"/>
                <a:gd name="T63" fmla="*/ 170 h 1190"/>
                <a:gd name="T64" fmla="*/ 879 w 1474"/>
                <a:gd name="T65" fmla="*/ 170 h 1190"/>
                <a:gd name="T66" fmla="*/ 822 w 1474"/>
                <a:gd name="T67" fmla="*/ 255 h 1190"/>
                <a:gd name="T68" fmla="*/ 709 w 1474"/>
                <a:gd name="T69" fmla="*/ 198 h 1190"/>
                <a:gd name="T70" fmla="*/ 652 w 1474"/>
                <a:gd name="T71" fmla="*/ 85 h 1190"/>
                <a:gd name="T72" fmla="*/ 624 w 1474"/>
                <a:gd name="T73" fmla="*/ 141 h 1190"/>
                <a:gd name="T74" fmla="*/ 567 w 1474"/>
                <a:gd name="T75" fmla="*/ 85 h 1190"/>
                <a:gd name="T76" fmla="*/ 510 w 1474"/>
                <a:gd name="T77" fmla="*/ 56 h 1190"/>
                <a:gd name="T78" fmla="*/ 482 w 1474"/>
                <a:gd name="T79" fmla="*/ 113 h 1190"/>
                <a:gd name="T80" fmla="*/ 425 w 1474"/>
                <a:gd name="T81" fmla="*/ 113 h 1190"/>
                <a:gd name="T82" fmla="*/ 312 w 1474"/>
                <a:gd name="T83" fmla="*/ 0 h 1190"/>
                <a:gd name="T84" fmla="*/ 170 w 1474"/>
                <a:gd name="T85" fmla="*/ 56 h 1190"/>
                <a:gd name="T86" fmla="*/ 113 w 1474"/>
                <a:gd name="T87" fmla="*/ 170 h 1190"/>
                <a:gd name="T88" fmla="*/ 170 w 1474"/>
                <a:gd name="T89" fmla="*/ 198 h 1190"/>
                <a:gd name="T90" fmla="*/ 113 w 1474"/>
                <a:gd name="T91" fmla="*/ 311 h 1190"/>
                <a:gd name="T92" fmla="*/ 227 w 1474"/>
                <a:gd name="T93" fmla="*/ 311 h 1190"/>
                <a:gd name="T94" fmla="*/ 198 w 1474"/>
                <a:gd name="T95" fmla="*/ 340 h 1190"/>
                <a:gd name="T96" fmla="*/ 227 w 1474"/>
                <a:gd name="T97" fmla="*/ 368 h 1190"/>
                <a:gd name="T98" fmla="*/ 198 w 1474"/>
                <a:gd name="T99" fmla="*/ 425 h 1190"/>
                <a:gd name="T100" fmla="*/ 142 w 1474"/>
                <a:gd name="T101" fmla="*/ 396 h 1190"/>
                <a:gd name="T102" fmla="*/ 85 w 1474"/>
                <a:gd name="T103" fmla="*/ 453 h 1190"/>
                <a:gd name="T104" fmla="*/ 113 w 1474"/>
                <a:gd name="T105" fmla="*/ 510 h 1190"/>
                <a:gd name="T106" fmla="*/ 28 w 1474"/>
                <a:gd name="T107" fmla="*/ 567 h 1190"/>
                <a:gd name="T108" fmla="*/ 57 w 1474"/>
                <a:gd name="T109" fmla="*/ 680 h 1190"/>
                <a:gd name="T110" fmla="*/ 0 w 1474"/>
                <a:gd name="T111" fmla="*/ 708 h 1190"/>
                <a:gd name="T112" fmla="*/ 57 w 1474"/>
                <a:gd name="T113" fmla="*/ 765 h 1190"/>
                <a:gd name="T114" fmla="*/ 170 w 1474"/>
                <a:gd name="T115" fmla="*/ 708 h 1190"/>
                <a:gd name="T116" fmla="*/ 198 w 1474"/>
                <a:gd name="T117" fmla="*/ 822 h 1190"/>
                <a:gd name="T118" fmla="*/ 283 w 1474"/>
                <a:gd name="T119" fmla="*/ 850 h 1190"/>
                <a:gd name="T120" fmla="*/ 255 w 1474"/>
                <a:gd name="T121" fmla="*/ 935 h 1190"/>
                <a:gd name="T122" fmla="*/ 283 w 1474"/>
                <a:gd name="T123" fmla="*/ 1020 h 1190"/>
                <a:gd name="T124" fmla="*/ 227 w 1474"/>
                <a:gd name="T125" fmla="*/ 1162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4" h="1190">
                  <a:moveTo>
                    <a:pt x="227" y="1162"/>
                  </a:moveTo>
                  <a:lnTo>
                    <a:pt x="283" y="1190"/>
                  </a:lnTo>
                  <a:lnTo>
                    <a:pt x="312" y="1162"/>
                  </a:lnTo>
                  <a:lnTo>
                    <a:pt x="368" y="1190"/>
                  </a:lnTo>
                  <a:lnTo>
                    <a:pt x="425" y="1048"/>
                  </a:lnTo>
                  <a:lnTo>
                    <a:pt x="539" y="878"/>
                  </a:lnTo>
                  <a:lnTo>
                    <a:pt x="510" y="822"/>
                  </a:lnTo>
                  <a:lnTo>
                    <a:pt x="567" y="793"/>
                  </a:lnTo>
                  <a:lnTo>
                    <a:pt x="652" y="793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3"/>
                  </a:lnTo>
                  <a:lnTo>
                    <a:pt x="850" y="623"/>
                  </a:lnTo>
                  <a:lnTo>
                    <a:pt x="879" y="510"/>
                  </a:lnTo>
                  <a:lnTo>
                    <a:pt x="935" y="538"/>
                  </a:lnTo>
                  <a:lnTo>
                    <a:pt x="1049" y="510"/>
                  </a:lnTo>
                  <a:lnTo>
                    <a:pt x="1077" y="652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162" y="737"/>
                  </a:lnTo>
                  <a:lnTo>
                    <a:pt x="1219" y="737"/>
                  </a:lnTo>
                  <a:lnTo>
                    <a:pt x="1247" y="822"/>
                  </a:lnTo>
                  <a:lnTo>
                    <a:pt x="1276" y="737"/>
                  </a:lnTo>
                  <a:lnTo>
                    <a:pt x="1474" y="567"/>
                  </a:lnTo>
                  <a:lnTo>
                    <a:pt x="1389" y="481"/>
                  </a:lnTo>
                  <a:lnTo>
                    <a:pt x="1446" y="425"/>
                  </a:lnTo>
                  <a:lnTo>
                    <a:pt x="1332" y="396"/>
                  </a:lnTo>
                  <a:lnTo>
                    <a:pt x="1332" y="311"/>
                  </a:lnTo>
                  <a:lnTo>
                    <a:pt x="1191" y="340"/>
                  </a:lnTo>
                  <a:lnTo>
                    <a:pt x="1134" y="226"/>
                  </a:lnTo>
                  <a:lnTo>
                    <a:pt x="1049" y="170"/>
                  </a:lnTo>
                  <a:lnTo>
                    <a:pt x="879" y="170"/>
                  </a:lnTo>
                  <a:lnTo>
                    <a:pt x="822" y="255"/>
                  </a:lnTo>
                  <a:lnTo>
                    <a:pt x="709" y="198"/>
                  </a:lnTo>
                  <a:lnTo>
                    <a:pt x="652" y="85"/>
                  </a:lnTo>
                  <a:lnTo>
                    <a:pt x="624" y="141"/>
                  </a:lnTo>
                  <a:lnTo>
                    <a:pt x="567" y="85"/>
                  </a:lnTo>
                  <a:lnTo>
                    <a:pt x="510" y="56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312" y="0"/>
                  </a:lnTo>
                  <a:lnTo>
                    <a:pt x="170" y="56"/>
                  </a:lnTo>
                  <a:lnTo>
                    <a:pt x="113" y="170"/>
                  </a:lnTo>
                  <a:lnTo>
                    <a:pt x="170" y="198"/>
                  </a:lnTo>
                  <a:lnTo>
                    <a:pt x="113" y="311"/>
                  </a:lnTo>
                  <a:lnTo>
                    <a:pt x="227" y="311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198" y="425"/>
                  </a:lnTo>
                  <a:lnTo>
                    <a:pt x="142" y="396"/>
                  </a:lnTo>
                  <a:lnTo>
                    <a:pt x="85" y="453"/>
                  </a:lnTo>
                  <a:lnTo>
                    <a:pt x="113" y="510"/>
                  </a:lnTo>
                  <a:lnTo>
                    <a:pt x="28" y="567"/>
                  </a:lnTo>
                  <a:lnTo>
                    <a:pt x="57" y="680"/>
                  </a:lnTo>
                  <a:lnTo>
                    <a:pt x="0" y="708"/>
                  </a:lnTo>
                  <a:lnTo>
                    <a:pt x="57" y="765"/>
                  </a:lnTo>
                  <a:lnTo>
                    <a:pt x="170" y="708"/>
                  </a:lnTo>
                  <a:lnTo>
                    <a:pt x="198" y="822"/>
                  </a:lnTo>
                  <a:lnTo>
                    <a:pt x="283" y="850"/>
                  </a:lnTo>
                  <a:lnTo>
                    <a:pt x="255" y="935"/>
                  </a:lnTo>
                  <a:lnTo>
                    <a:pt x="283" y="1020"/>
                  </a:lnTo>
                  <a:lnTo>
                    <a:pt x="227" y="116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7" name="Freeform 951"/>
            <p:cNvSpPr>
              <a:spLocks/>
            </p:cNvSpPr>
            <p:nvPr/>
          </p:nvSpPr>
          <p:spPr bwMode="auto">
            <a:xfrm>
              <a:off x="1537" y="841"/>
              <a:ext cx="1730" cy="1588"/>
            </a:xfrm>
            <a:custGeom>
              <a:avLst/>
              <a:gdLst>
                <a:gd name="T0" fmla="*/ 114 w 1730"/>
                <a:gd name="T1" fmla="*/ 1021 h 1588"/>
                <a:gd name="T2" fmla="*/ 227 w 1730"/>
                <a:gd name="T3" fmla="*/ 1106 h 1588"/>
                <a:gd name="T4" fmla="*/ 425 w 1730"/>
                <a:gd name="T5" fmla="*/ 1333 h 1588"/>
                <a:gd name="T6" fmla="*/ 482 w 1730"/>
                <a:gd name="T7" fmla="*/ 1418 h 1588"/>
                <a:gd name="T8" fmla="*/ 652 w 1730"/>
                <a:gd name="T9" fmla="*/ 1503 h 1588"/>
                <a:gd name="T10" fmla="*/ 851 w 1730"/>
                <a:gd name="T11" fmla="*/ 1333 h 1588"/>
                <a:gd name="T12" fmla="*/ 992 w 1730"/>
                <a:gd name="T13" fmla="*/ 1446 h 1588"/>
                <a:gd name="T14" fmla="*/ 1049 w 1730"/>
                <a:gd name="T15" fmla="*/ 1389 h 1588"/>
                <a:gd name="T16" fmla="*/ 1163 w 1730"/>
                <a:gd name="T17" fmla="*/ 1474 h 1588"/>
                <a:gd name="T18" fmla="*/ 1248 w 1730"/>
                <a:gd name="T19" fmla="*/ 1531 h 1588"/>
                <a:gd name="T20" fmla="*/ 1418 w 1730"/>
                <a:gd name="T21" fmla="*/ 1503 h 1588"/>
                <a:gd name="T22" fmla="*/ 1446 w 1730"/>
                <a:gd name="T23" fmla="*/ 1361 h 1588"/>
                <a:gd name="T24" fmla="*/ 1446 w 1730"/>
                <a:gd name="T25" fmla="*/ 1247 h 1588"/>
                <a:gd name="T26" fmla="*/ 1616 w 1730"/>
                <a:gd name="T27" fmla="*/ 1191 h 1588"/>
                <a:gd name="T28" fmla="*/ 1588 w 1730"/>
                <a:gd name="T29" fmla="*/ 1049 h 1588"/>
                <a:gd name="T30" fmla="*/ 1531 w 1730"/>
                <a:gd name="T31" fmla="*/ 907 h 1588"/>
                <a:gd name="T32" fmla="*/ 1616 w 1730"/>
                <a:gd name="T33" fmla="*/ 822 h 1588"/>
                <a:gd name="T34" fmla="*/ 1588 w 1730"/>
                <a:gd name="T35" fmla="*/ 482 h 1588"/>
                <a:gd name="T36" fmla="*/ 1701 w 1730"/>
                <a:gd name="T37" fmla="*/ 369 h 1588"/>
                <a:gd name="T38" fmla="*/ 1616 w 1730"/>
                <a:gd name="T39" fmla="*/ 113 h 1588"/>
                <a:gd name="T40" fmla="*/ 1588 w 1730"/>
                <a:gd name="T41" fmla="*/ 85 h 1588"/>
                <a:gd name="T42" fmla="*/ 1503 w 1730"/>
                <a:gd name="T43" fmla="*/ 113 h 1588"/>
                <a:gd name="T44" fmla="*/ 1446 w 1730"/>
                <a:gd name="T45" fmla="*/ 57 h 1588"/>
                <a:gd name="T46" fmla="*/ 1276 w 1730"/>
                <a:gd name="T47" fmla="*/ 0 h 1588"/>
                <a:gd name="T48" fmla="*/ 1248 w 1730"/>
                <a:gd name="T49" fmla="*/ 142 h 1588"/>
                <a:gd name="T50" fmla="*/ 1219 w 1730"/>
                <a:gd name="T51" fmla="*/ 255 h 1588"/>
                <a:gd name="T52" fmla="*/ 1304 w 1730"/>
                <a:gd name="T53" fmla="*/ 397 h 1588"/>
                <a:gd name="T54" fmla="*/ 1219 w 1730"/>
                <a:gd name="T55" fmla="*/ 595 h 1588"/>
                <a:gd name="T56" fmla="*/ 1191 w 1730"/>
                <a:gd name="T57" fmla="*/ 680 h 1588"/>
                <a:gd name="T58" fmla="*/ 1021 w 1730"/>
                <a:gd name="T59" fmla="*/ 652 h 1588"/>
                <a:gd name="T60" fmla="*/ 907 w 1730"/>
                <a:gd name="T61" fmla="*/ 652 h 1588"/>
                <a:gd name="T62" fmla="*/ 681 w 1730"/>
                <a:gd name="T63" fmla="*/ 624 h 1588"/>
                <a:gd name="T64" fmla="*/ 539 w 1730"/>
                <a:gd name="T65" fmla="*/ 567 h 1588"/>
                <a:gd name="T66" fmla="*/ 340 w 1730"/>
                <a:gd name="T67" fmla="*/ 624 h 1588"/>
                <a:gd name="T68" fmla="*/ 0 w 1730"/>
                <a:gd name="T69" fmla="*/ 822 h 1588"/>
                <a:gd name="T70" fmla="*/ 29 w 1730"/>
                <a:gd name="T71" fmla="*/ 936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30" h="1588">
                  <a:moveTo>
                    <a:pt x="29" y="936"/>
                  </a:moveTo>
                  <a:lnTo>
                    <a:pt x="114" y="1021"/>
                  </a:lnTo>
                  <a:lnTo>
                    <a:pt x="114" y="1106"/>
                  </a:lnTo>
                  <a:lnTo>
                    <a:pt x="227" y="1106"/>
                  </a:lnTo>
                  <a:lnTo>
                    <a:pt x="312" y="1247"/>
                  </a:lnTo>
                  <a:lnTo>
                    <a:pt x="425" y="1333"/>
                  </a:lnTo>
                  <a:lnTo>
                    <a:pt x="425" y="1389"/>
                  </a:lnTo>
                  <a:lnTo>
                    <a:pt x="482" y="1418"/>
                  </a:lnTo>
                  <a:lnTo>
                    <a:pt x="511" y="1503"/>
                  </a:lnTo>
                  <a:lnTo>
                    <a:pt x="652" y="1503"/>
                  </a:lnTo>
                  <a:lnTo>
                    <a:pt x="709" y="1389"/>
                  </a:lnTo>
                  <a:lnTo>
                    <a:pt x="851" y="1333"/>
                  </a:lnTo>
                  <a:lnTo>
                    <a:pt x="964" y="1446"/>
                  </a:lnTo>
                  <a:lnTo>
                    <a:pt x="992" y="1446"/>
                  </a:lnTo>
                  <a:lnTo>
                    <a:pt x="1021" y="1446"/>
                  </a:lnTo>
                  <a:lnTo>
                    <a:pt x="1049" y="1389"/>
                  </a:lnTo>
                  <a:lnTo>
                    <a:pt x="1106" y="1418"/>
                  </a:lnTo>
                  <a:lnTo>
                    <a:pt x="1163" y="1474"/>
                  </a:lnTo>
                  <a:lnTo>
                    <a:pt x="1191" y="1418"/>
                  </a:lnTo>
                  <a:lnTo>
                    <a:pt x="1248" y="1531"/>
                  </a:lnTo>
                  <a:lnTo>
                    <a:pt x="1361" y="1588"/>
                  </a:lnTo>
                  <a:lnTo>
                    <a:pt x="1418" y="1503"/>
                  </a:lnTo>
                  <a:lnTo>
                    <a:pt x="1474" y="1389"/>
                  </a:lnTo>
                  <a:lnTo>
                    <a:pt x="1446" y="1361"/>
                  </a:lnTo>
                  <a:lnTo>
                    <a:pt x="1474" y="1247"/>
                  </a:lnTo>
                  <a:lnTo>
                    <a:pt x="1446" y="1247"/>
                  </a:lnTo>
                  <a:lnTo>
                    <a:pt x="1474" y="1191"/>
                  </a:lnTo>
                  <a:lnTo>
                    <a:pt x="1616" y="1191"/>
                  </a:lnTo>
                  <a:lnTo>
                    <a:pt x="1616" y="1134"/>
                  </a:lnTo>
                  <a:lnTo>
                    <a:pt x="1588" y="1049"/>
                  </a:lnTo>
                  <a:lnTo>
                    <a:pt x="1559" y="964"/>
                  </a:lnTo>
                  <a:lnTo>
                    <a:pt x="1531" y="907"/>
                  </a:lnTo>
                  <a:lnTo>
                    <a:pt x="1531" y="822"/>
                  </a:lnTo>
                  <a:lnTo>
                    <a:pt x="1616" y="822"/>
                  </a:lnTo>
                  <a:lnTo>
                    <a:pt x="1701" y="709"/>
                  </a:lnTo>
                  <a:lnTo>
                    <a:pt x="1588" y="482"/>
                  </a:lnTo>
                  <a:lnTo>
                    <a:pt x="1616" y="397"/>
                  </a:lnTo>
                  <a:lnTo>
                    <a:pt x="1701" y="369"/>
                  </a:lnTo>
                  <a:lnTo>
                    <a:pt x="1730" y="227"/>
                  </a:lnTo>
                  <a:lnTo>
                    <a:pt x="1616" y="113"/>
                  </a:lnTo>
                  <a:lnTo>
                    <a:pt x="1616" y="28"/>
                  </a:lnTo>
                  <a:lnTo>
                    <a:pt x="1588" y="85"/>
                  </a:lnTo>
                  <a:lnTo>
                    <a:pt x="1559" y="57"/>
                  </a:lnTo>
                  <a:lnTo>
                    <a:pt x="1503" y="113"/>
                  </a:lnTo>
                  <a:lnTo>
                    <a:pt x="1418" y="85"/>
                  </a:lnTo>
                  <a:lnTo>
                    <a:pt x="1446" y="57"/>
                  </a:lnTo>
                  <a:lnTo>
                    <a:pt x="1333" y="0"/>
                  </a:lnTo>
                  <a:lnTo>
                    <a:pt x="1276" y="0"/>
                  </a:lnTo>
                  <a:lnTo>
                    <a:pt x="1219" y="85"/>
                  </a:lnTo>
                  <a:lnTo>
                    <a:pt x="1248" y="142"/>
                  </a:lnTo>
                  <a:lnTo>
                    <a:pt x="1219" y="170"/>
                  </a:lnTo>
                  <a:lnTo>
                    <a:pt x="1219" y="255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191" y="510"/>
                  </a:lnTo>
                  <a:lnTo>
                    <a:pt x="1219" y="595"/>
                  </a:lnTo>
                  <a:lnTo>
                    <a:pt x="1248" y="624"/>
                  </a:lnTo>
                  <a:lnTo>
                    <a:pt x="1191" y="680"/>
                  </a:lnTo>
                  <a:lnTo>
                    <a:pt x="1163" y="652"/>
                  </a:lnTo>
                  <a:lnTo>
                    <a:pt x="1021" y="652"/>
                  </a:lnTo>
                  <a:lnTo>
                    <a:pt x="992" y="709"/>
                  </a:lnTo>
                  <a:lnTo>
                    <a:pt x="907" y="652"/>
                  </a:lnTo>
                  <a:lnTo>
                    <a:pt x="709" y="652"/>
                  </a:lnTo>
                  <a:lnTo>
                    <a:pt x="681" y="624"/>
                  </a:lnTo>
                  <a:lnTo>
                    <a:pt x="596" y="624"/>
                  </a:lnTo>
                  <a:lnTo>
                    <a:pt x="539" y="567"/>
                  </a:lnTo>
                  <a:lnTo>
                    <a:pt x="454" y="624"/>
                  </a:lnTo>
                  <a:lnTo>
                    <a:pt x="340" y="624"/>
                  </a:lnTo>
                  <a:lnTo>
                    <a:pt x="199" y="709"/>
                  </a:lnTo>
                  <a:lnTo>
                    <a:pt x="0" y="822"/>
                  </a:lnTo>
                  <a:lnTo>
                    <a:pt x="57" y="907"/>
                  </a:lnTo>
                  <a:lnTo>
                    <a:pt x="29" y="93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38" name="Freeform 952"/>
            <p:cNvSpPr>
              <a:spLocks/>
            </p:cNvSpPr>
            <p:nvPr/>
          </p:nvSpPr>
          <p:spPr bwMode="auto">
            <a:xfrm>
              <a:off x="4939" y="132"/>
              <a:ext cx="340" cy="170"/>
            </a:xfrm>
            <a:custGeom>
              <a:avLst/>
              <a:gdLst>
                <a:gd name="T0" fmla="*/ 0 w 340"/>
                <a:gd name="T1" fmla="*/ 142 h 170"/>
                <a:gd name="T2" fmla="*/ 142 w 340"/>
                <a:gd name="T3" fmla="*/ 142 h 170"/>
                <a:gd name="T4" fmla="*/ 199 w 340"/>
                <a:gd name="T5" fmla="*/ 170 h 170"/>
                <a:gd name="T6" fmla="*/ 340 w 340"/>
                <a:gd name="T7" fmla="*/ 29 h 170"/>
                <a:gd name="T8" fmla="*/ 170 w 340"/>
                <a:gd name="T9" fmla="*/ 0 h 170"/>
                <a:gd name="T10" fmla="*/ 114 w 340"/>
                <a:gd name="T11" fmla="*/ 57 h 170"/>
                <a:gd name="T12" fmla="*/ 85 w 340"/>
                <a:gd name="T13" fmla="*/ 57 h 170"/>
                <a:gd name="T14" fmla="*/ 0 w 340"/>
                <a:gd name="T15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170">
                  <a:moveTo>
                    <a:pt x="0" y="142"/>
                  </a:moveTo>
                  <a:lnTo>
                    <a:pt x="142" y="142"/>
                  </a:lnTo>
                  <a:lnTo>
                    <a:pt x="199" y="170"/>
                  </a:lnTo>
                  <a:lnTo>
                    <a:pt x="340" y="29"/>
                  </a:lnTo>
                  <a:lnTo>
                    <a:pt x="170" y="0"/>
                  </a:lnTo>
                  <a:lnTo>
                    <a:pt x="114" y="57"/>
                  </a:lnTo>
                  <a:lnTo>
                    <a:pt x="85" y="57"/>
                  </a:lnTo>
                  <a:lnTo>
                    <a:pt x="0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40" name="Group 860"/>
          <p:cNvGrpSpPr>
            <a:grpSpLocks/>
          </p:cNvGrpSpPr>
          <p:nvPr/>
        </p:nvGrpSpPr>
        <p:grpSpPr bwMode="auto">
          <a:xfrm>
            <a:off x="467151" y="3950600"/>
            <a:ext cx="5104359" cy="4866261"/>
            <a:chOff x="1084" y="132"/>
            <a:chExt cx="6067" cy="5784"/>
          </a:xfrm>
        </p:grpSpPr>
        <p:sp>
          <p:nvSpPr>
            <p:cNvPr id="160" name="Freeform 834"/>
            <p:cNvSpPr>
              <a:spLocks/>
            </p:cNvSpPr>
            <p:nvPr/>
          </p:nvSpPr>
          <p:spPr bwMode="auto">
            <a:xfrm>
              <a:off x="3748" y="2400"/>
              <a:ext cx="681" cy="737"/>
            </a:xfrm>
            <a:custGeom>
              <a:avLst/>
              <a:gdLst>
                <a:gd name="T0" fmla="*/ 568 w 681"/>
                <a:gd name="T1" fmla="*/ 0 h 737"/>
                <a:gd name="T2" fmla="*/ 341 w 681"/>
                <a:gd name="T3" fmla="*/ 0 h 737"/>
                <a:gd name="T4" fmla="*/ 341 w 681"/>
                <a:gd name="T5" fmla="*/ 57 h 737"/>
                <a:gd name="T6" fmla="*/ 171 w 681"/>
                <a:gd name="T7" fmla="*/ 57 h 737"/>
                <a:gd name="T8" fmla="*/ 171 w 681"/>
                <a:gd name="T9" fmla="*/ 0 h 737"/>
                <a:gd name="T10" fmla="*/ 114 w 681"/>
                <a:gd name="T11" fmla="*/ 0 h 737"/>
                <a:gd name="T12" fmla="*/ 114 w 681"/>
                <a:gd name="T13" fmla="*/ 170 h 737"/>
                <a:gd name="T14" fmla="*/ 227 w 681"/>
                <a:gd name="T15" fmla="*/ 170 h 737"/>
                <a:gd name="T16" fmla="*/ 227 w 681"/>
                <a:gd name="T17" fmla="*/ 284 h 737"/>
                <a:gd name="T18" fmla="*/ 171 w 681"/>
                <a:gd name="T19" fmla="*/ 284 h 737"/>
                <a:gd name="T20" fmla="*/ 171 w 681"/>
                <a:gd name="T21" fmla="*/ 397 h 737"/>
                <a:gd name="T22" fmla="*/ 57 w 681"/>
                <a:gd name="T23" fmla="*/ 397 h 737"/>
                <a:gd name="T24" fmla="*/ 57 w 681"/>
                <a:gd name="T25" fmla="*/ 567 h 737"/>
                <a:gd name="T26" fmla="*/ 0 w 681"/>
                <a:gd name="T27" fmla="*/ 567 h 737"/>
                <a:gd name="T28" fmla="*/ 0 w 681"/>
                <a:gd name="T29" fmla="*/ 681 h 737"/>
                <a:gd name="T30" fmla="*/ 57 w 681"/>
                <a:gd name="T31" fmla="*/ 681 h 737"/>
                <a:gd name="T32" fmla="*/ 57 w 681"/>
                <a:gd name="T33" fmla="*/ 737 h 737"/>
                <a:gd name="T34" fmla="*/ 171 w 681"/>
                <a:gd name="T35" fmla="*/ 737 h 737"/>
                <a:gd name="T36" fmla="*/ 171 w 681"/>
                <a:gd name="T37" fmla="*/ 681 h 737"/>
                <a:gd name="T38" fmla="*/ 227 w 681"/>
                <a:gd name="T39" fmla="*/ 681 h 737"/>
                <a:gd name="T40" fmla="*/ 227 w 681"/>
                <a:gd name="T41" fmla="*/ 624 h 737"/>
                <a:gd name="T42" fmla="*/ 284 w 681"/>
                <a:gd name="T43" fmla="*/ 624 h 737"/>
                <a:gd name="T44" fmla="*/ 284 w 681"/>
                <a:gd name="T45" fmla="*/ 681 h 737"/>
                <a:gd name="T46" fmla="*/ 341 w 681"/>
                <a:gd name="T47" fmla="*/ 681 h 737"/>
                <a:gd name="T48" fmla="*/ 341 w 681"/>
                <a:gd name="T49" fmla="*/ 624 h 737"/>
                <a:gd name="T50" fmla="*/ 397 w 681"/>
                <a:gd name="T51" fmla="*/ 624 h 737"/>
                <a:gd name="T52" fmla="*/ 397 w 681"/>
                <a:gd name="T53" fmla="*/ 681 h 737"/>
                <a:gd name="T54" fmla="*/ 454 w 681"/>
                <a:gd name="T55" fmla="*/ 681 h 737"/>
                <a:gd name="T56" fmla="*/ 454 w 681"/>
                <a:gd name="T57" fmla="*/ 737 h 737"/>
                <a:gd name="T58" fmla="*/ 511 w 681"/>
                <a:gd name="T59" fmla="*/ 737 h 737"/>
                <a:gd name="T60" fmla="*/ 511 w 681"/>
                <a:gd name="T61" fmla="*/ 681 h 737"/>
                <a:gd name="T62" fmla="*/ 568 w 681"/>
                <a:gd name="T63" fmla="*/ 681 h 737"/>
                <a:gd name="T64" fmla="*/ 568 w 681"/>
                <a:gd name="T65" fmla="*/ 737 h 737"/>
                <a:gd name="T66" fmla="*/ 624 w 681"/>
                <a:gd name="T67" fmla="*/ 737 h 737"/>
                <a:gd name="T68" fmla="*/ 624 w 681"/>
                <a:gd name="T69" fmla="*/ 567 h 737"/>
                <a:gd name="T70" fmla="*/ 681 w 681"/>
                <a:gd name="T71" fmla="*/ 567 h 737"/>
                <a:gd name="T72" fmla="*/ 681 w 681"/>
                <a:gd name="T73" fmla="*/ 454 h 737"/>
                <a:gd name="T74" fmla="*/ 624 w 681"/>
                <a:gd name="T75" fmla="*/ 454 h 737"/>
                <a:gd name="T76" fmla="*/ 624 w 681"/>
                <a:gd name="T77" fmla="*/ 284 h 737"/>
                <a:gd name="T78" fmla="*/ 568 w 681"/>
                <a:gd name="T79" fmla="*/ 284 h 737"/>
                <a:gd name="T80" fmla="*/ 568 w 681"/>
                <a:gd name="T81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1" h="737">
                  <a:moveTo>
                    <a:pt x="568" y="0"/>
                  </a:moveTo>
                  <a:lnTo>
                    <a:pt x="341" y="0"/>
                  </a:lnTo>
                  <a:lnTo>
                    <a:pt x="341" y="57"/>
                  </a:lnTo>
                  <a:lnTo>
                    <a:pt x="171" y="57"/>
                  </a:lnTo>
                  <a:lnTo>
                    <a:pt x="171" y="0"/>
                  </a:lnTo>
                  <a:lnTo>
                    <a:pt x="114" y="0"/>
                  </a:lnTo>
                  <a:lnTo>
                    <a:pt x="114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71" y="284"/>
                  </a:lnTo>
                  <a:lnTo>
                    <a:pt x="171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737"/>
                  </a:lnTo>
                  <a:lnTo>
                    <a:pt x="171" y="737"/>
                  </a:lnTo>
                  <a:lnTo>
                    <a:pt x="171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397" y="624"/>
                  </a:lnTo>
                  <a:lnTo>
                    <a:pt x="397" y="681"/>
                  </a:lnTo>
                  <a:lnTo>
                    <a:pt x="454" y="681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681"/>
                  </a:lnTo>
                  <a:lnTo>
                    <a:pt x="568" y="681"/>
                  </a:lnTo>
                  <a:lnTo>
                    <a:pt x="568" y="737"/>
                  </a:lnTo>
                  <a:lnTo>
                    <a:pt x="624" y="737"/>
                  </a:lnTo>
                  <a:lnTo>
                    <a:pt x="624" y="567"/>
                  </a:lnTo>
                  <a:lnTo>
                    <a:pt x="681" y="56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284"/>
                  </a:lnTo>
                  <a:lnTo>
                    <a:pt x="568" y="284"/>
                  </a:lnTo>
                  <a:lnTo>
                    <a:pt x="56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1" name="Freeform 835"/>
            <p:cNvSpPr>
              <a:spLocks/>
            </p:cNvSpPr>
            <p:nvPr/>
          </p:nvSpPr>
          <p:spPr bwMode="auto">
            <a:xfrm>
              <a:off x="3919" y="1947"/>
              <a:ext cx="964" cy="510"/>
            </a:xfrm>
            <a:custGeom>
              <a:avLst/>
              <a:gdLst>
                <a:gd name="T0" fmla="*/ 0 w 964"/>
                <a:gd name="T1" fmla="*/ 453 h 510"/>
                <a:gd name="T2" fmla="*/ 0 w 964"/>
                <a:gd name="T3" fmla="*/ 510 h 510"/>
                <a:gd name="T4" fmla="*/ 170 w 964"/>
                <a:gd name="T5" fmla="*/ 510 h 510"/>
                <a:gd name="T6" fmla="*/ 170 w 964"/>
                <a:gd name="T7" fmla="*/ 453 h 510"/>
                <a:gd name="T8" fmla="*/ 397 w 964"/>
                <a:gd name="T9" fmla="*/ 453 h 510"/>
                <a:gd name="T10" fmla="*/ 397 w 964"/>
                <a:gd name="T11" fmla="*/ 397 h 510"/>
                <a:gd name="T12" fmla="*/ 510 w 964"/>
                <a:gd name="T13" fmla="*/ 397 h 510"/>
                <a:gd name="T14" fmla="*/ 510 w 964"/>
                <a:gd name="T15" fmla="*/ 340 h 510"/>
                <a:gd name="T16" fmla="*/ 623 w 964"/>
                <a:gd name="T17" fmla="*/ 340 h 510"/>
                <a:gd name="T18" fmla="*/ 623 w 964"/>
                <a:gd name="T19" fmla="*/ 453 h 510"/>
                <a:gd name="T20" fmla="*/ 737 w 964"/>
                <a:gd name="T21" fmla="*/ 453 h 510"/>
                <a:gd name="T22" fmla="*/ 737 w 964"/>
                <a:gd name="T23" fmla="*/ 510 h 510"/>
                <a:gd name="T24" fmla="*/ 907 w 964"/>
                <a:gd name="T25" fmla="*/ 510 h 510"/>
                <a:gd name="T26" fmla="*/ 907 w 964"/>
                <a:gd name="T27" fmla="*/ 340 h 510"/>
                <a:gd name="T28" fmla="*/ 964 w 964"/>
                <a:gd name="T29" fmla="*/ 340 h 510"/>
                <a:gd name="T30" fmla="*/ 964 w 964"/>
                <a:gd name="T31" fmla="*/ 226 h 510"/>
                <a:gd name="T32" fmla="*/ 737 w 964"/>
                <a:gd name="T33" fmla="*/ 226 h 510"/>
                <a:gd name="T34" fmla="*/ 737 w 964"/>
                <a:gd name="T35" fmla="*/ 170 h 510"/>
                <a:gd name="T36" fmla="*/ 680 w 964"/>
                <a:gd name="T37" fmla="*/ 170 h 510"/>
                <a:gd name="T38" fmla="*/ 680 w 964"/>
                <a:gd name="T39" fmla="*/ 0 h 510"/>
                <a:gd name="T40" fmla="*/ 623 w 964"/>
                <a:gd name="T41" fmla="*/ 0 h 510"/>
                <a:gd name="T42" fmla="*/ 623 w 964"/>
                <a:gd name="T43" fmla="*/ 56 h 510"/>
                <a:gd name="T44" fmla="*/ 567 w 964"/>
                <a:gd name="T45" fmla="*/ 56 h 510"/>
                <a:gd name="T46" fmla="*/ 567 w 964"/>
                <a:gd name="T47" fmla="*/ 113 h 510"/>
                <a:gd name="T48" fmla="*/ 510 w 964"/>
                <a:gd name="T49" fmla="*/ 113 h 510"/>
                <a:gd name="T50" fmla="*/ 510 w 964"/>
                <a:gd name="T51" fmla="*/ 170 h 510"/>
                <a:gd name="T52" fmla="*/ 453 w 964"/>
                <a:gd name="T53" fmla="*/ 170 h 510"/>
                <a:gd name="T54" fmla="*/ 453 w 964"/>
                <a:gd name="T55" fmla="*/ 226 h 510"/>
                <a:gd name="T56" fmla="*/ 170 w 964"/>
                <a:gd name="T57" fmla="*/ 226 h 510"/>
                <a:gd name="T58" fmla="*/ 170 w 964"/>
                <a:gd name="T59" fmla="*/ 340 h 510"/>
                <a:gd name="T60" fmla="*/ 113 w 964"/>
                <a:gd name="T61" fmla="*/ 340 h 510"/>
                <a:gd name="T62" fmla="*/ 113 w 964"/>
                <a:gd name="T63" fmla="*/ 397 h 510"/>
                <a:gd name="T64" fmla="*/ 56 w 964"/>
                <a:gd name="T65" fmla="*/ 397 h 510"/>
                <a:gd name="T66" fmla="*/ 56 w 964"/>
                <a:gd name="T67" fmla="*/ 453 h 510"/>
                <a:gd name="T68" fmla="*/ 0 w 964"/>
                <a:gd name="T69" fmla="*/ 45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64" h="510">
                  <a:moveTo>
                    <a:pt x="0" y="453"/>
                  </a:moveTo>
                  <a:lnTo>
                    <a:pt x="0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623" y="340"/>
                  </a:lnTo>
                  <a:lnTo>
                    <a:pt x="623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907" y="510"/>
                  </a:lnTo>
                  <a:lnTo>
                    <a:pt x="907" y="340"/>
                  </a:lnTo>
                  <a:lnTo>
                    <a:pt x="964" y="340"/>
                  </a:lnTo>
                  <a:lnTo>
                    <a:pt x="964" y="226"/>
                  </a:lnTo>
                  <a:lnTo>
                    <a:pt x="737" y="226"/>
                  </a:lnTo>
                  <a:lnTo>
                    <a:pt x="737" y="170"/>
                  </a:lnTo>
                  <a:lnTo>
                    <a:pt x="680" y="170"/>
                  </a:lnTo>
                  <a:lnTo>
                    <a:pt x="680" y="0"/>
                  </a:lnTo>
                  <a:lnTo>
                    <a:pt x="623" y="0"/>
                  </a:lnTo>
                  <a:lnTo>
                    <a:pt x="623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510" y="113"/>
                  </a:lnTo>
                  <a:lnTo>
                    <a:pt x="510" y="170"/>
                  </a:lnTo>
                  <a:lnTo>
                    <a:pt x="453" y="170"/>
                  </a:lnTo>
                  <a:lnTo>
                    <a:pt x="453" y="226"/>
                  </a:lnTo>
                  <a:lnTo>
                    <a:pt x="170" y="226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6" y="397"/>
                  </a:lnTo>
                  <a:lnTo>
                    <a:pt x="56" y="453"/>
                  </a:lnTo>
                  <a:lnTo>
                    <a:pt x="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2" name="Freeform 836"/>
            <p:cNvSpPr>
              <a:spLocks/>
            </p:cNvSpPr>
            <p:nvPr/>
          </p:nvSpPr>
          <p:spPr bwMode="auto">
            <a:xfrm>
              <a:off x="3578" y="3761"/>
              <a:ext cx="1588" cy="1815"/>
            </a:xfrm>
            <a:custGeom>
              <a:avLst/>
              <a:gdLst>
                <a:gd name="T0" fmla="*/ 0 w 1588"/>
                <a:gd name="T1" fmla="*/ 1758 h 1815"/>
                <a:gd name="T2" fmla="*/ 57 w 1588"/>
                <a:gd name="T3" fmla="*/ 1815 h 1815"/>
                <a:gd name="T4" fmla="*/ 114 w 1588"/>
                <a:gd name="T5" fmla="*/ 1758 h 1815"/>
                <a:gd name="T6" fmla="*/ 397 w 1588"/>
                <a:gd name="T7" fmla="*/ 1701 h 1815"/>
                <a:gd name="T8" fmla="*/ 454 w 1588"/>
                <a:gd name="T9" fmla="*/ 1644 h 1815"/>
                <a:gd name="T10" fmla="*/ 567 w 1588"/>
                <a:gd name="T11" fmla="*/ 1588 h 1815"/>
                <a:gd name="T12" fmla="*/ 681 w 1588"/>
                <a:gd name="T13" fmla="*/ 1531 h 1815"/>
                <a:gd name="T14" fmla="*/ 738 w 1588"/>
                <a:gd name="T15" fmla="*/ 1474 h 1815"/>
                <a:gd name="T16" fmla="*/ 908 w 1588"/>
                <a:gd name="T17" fmla="*/ 1418 h 1815"/>
                <a:gd name="T18" fmla="*/ 964 w 1588"/>
                <a:gd name="T19" fmla="*/ 1361 h 1815"/>
                <a:gd name="T20" fmla="*/ 1191 w 1588"/>
                <a:gd name="T21" fmla="*/ 1248 h 1815"/>
                <a:gd name="T22" fmla="*/ 1305 w 1588"/>
                <a:gd name="T23" fmla="*/ 1134 h 1815"/>
                <a:gd name="T24" fmla="*/ 1361 w 1588"/>
                <a:gd name="T25" fmla="*/ 1021 h 1815"/>
                <a:gd name="T26" fmla="*/ 1418 w 1588"/>
                <a:gd name="T27" fmla="*/ 907 h 1815"/>
                <a:gd name="T28" fmla="*/ 1531 w 1588"/>
                <a:gd name="T29" fmla="*/ 737 h 1815"/>
                <a:gd name="T30" fmla="*/ 1475 w 1588"/>
                <a:gd name="T31" fmla="*/ 624 h 1815"/>
                <a:gd name="T32" fmla="*/ 1418 w 1588"/>
                <a:gd name="T33" fmla="*/ 510 h 1815"/>
                <a:gd name="T34" fmla="*/ 1475 w 1588"/>
                <a:gd name="T35" fmla="*/ 454 h 1815"/>
                <a:gd name="T36" fmla="*/ 1531 w 1588"/>
                <a:gd name="T37" fmla="*/ 340 h 1815"/>
                <a:gd name="T38" fmla="*/ 1475 w 1588"/>
                <a:gd name="T39" fmla="*/ 284 h 1815"/>
                <a:gd name="T40" fmla="*/ 1588 w 1588"/>
                <a:gd name="T41" fmla="*/ 227 h 1815"/>
                <a:gd name="T42" fmla="*/ 1418 w 1588"/>
                <a:gd name="T43" fmla="*/ 170 h 1815"/>
                <a:gd name="T44" fmla="*/ 1305 w 1588"/>
                <a:gd name="T45" fmla="*/ 114 h 1815"/>
                <a:gd name="T46" fmla="*/ 1078 w 1588"/>
                <a:gd name="T47" fmla="*/ 57 h 1815"/>
                <a:gd name="T48" fmla="*/ 908 w 1588"/>
                <a:gd name="T49" fmla="*/ 0 h 1815"/>
                <a:gd name="T50" fmla="*/ 794 w 1588"/>
                <a:gd name="T51" fmla="*/ 57 h 1815"/>
                <a:gd name="T52" fmla="*/ 738 w 1588"/>
                <a:gd name="T53" fmla="*/ 114 h 1815"/>
                <a:gd name="T54" fmla="*/ 567 w 1588"/>
                <a:gd name="T55" fmla="*/ 227 h 1815"/>
                <a:gd name="T56" fmla="*/ 454 w 1588"/>
                <a:gd name="T57" fmla="*/ 114 h 1815"/>
                <a:gd name="T58" fmla="*/ 284 w 1588"/>
                <a:gd name="T59" fmla="*/ 170 h 1815"/>
                <a:gd name="T60" fmla="*/ 227 w 1588"/>
                <a:gd name="T61" fmla="*/ 284 h 1815"/>
                <a:gd name="T62" fmla="*/ 284 w 1588"/>
                <a:gd name="T63" fmla="*/ 340 h 1815"/>
                <a:gd name="T64" fmla="*/ 227 w 1588"/>
                <a:gd name="T65" fmla="*/ 397 h 1815"/>
                <a:gd name="T66" fmla="*/ 170 w 1588"/>
                <a:gd name="T67" fmla="*/ 454 h 1815"/>
                <a:gd name="T68" fmla="*/ 227 w 1588"/>
                <a:gd name="T69" fmla="*/ 567 h 1815"/>
                <a:gd name="T70" fmla="*/ 341 w 1588"/>
                <a:gd name="T71" fmla="*/ 624 h 1815"/>
                <a:gd name="T72" fmla="*/ 284 w 1588"/>
                <a:gd name="T73" fmla="*/ 907 h 1815"/>
                <a:gd name="T74" fmla="*/ 341 w 1588"/>
                <a:gd name="T75" fmla="*/ 1021 h 1815"/>
                <a:gd name="T76" fmla="*/ 284 w 1588"/>
                <a:gd name="T77" fmla="*/ 1077 h 1815"/>
                <a:gd name="T78" fmla="*/ 227 w 1588"/>
                <a:gd name="T79" fmla="*/ 1361 h 1815"/>
                <a:gd name="T80" fmla="*/ 170 w 1588"/>
                <a:gd name="T81" fmla="*/ 1531 h 1815"/>
                <a:gd name="T82" fmla="*/ 57 w 1588"/>
                <a:gd name="T83" fmla="*/ 1588 h 1815"/>
                <a:gd name="T84" fmla="*/ 0 w 1588"/>
                <a:gd name="T85" fmla="*/ 1644 h 18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588" h="1815">
                  <a:moveTo>
                    <a:pt x="0" y="1644"/>
                  </a:moveTo>
                  <a:lnTo>
                    <a:pt x="0" y="1758"/>
                  </a:lnTo>
                  <a:lnTo>
                    <a:pt x="57" y="1758"/>
                  </a:lnTo>
                  <a:lnTo>
                    <a:pt x="57" y="1815"/>
                  </a:lnTo>
                  <a:lnTo>
                    <a:pt x="114" y="1815"/>
                  </a:lnTo>
                  <a:lnTo>
                    <a:pt x="114" y="1758"/>
                  </a:lnTo>
                  <a:lnTo>
                    <a:pt x="397" y="1758"/>
                  </a:lnTo>
                  <a:lnTo>
                    <a:pt x="397" y="1701"/>
                  </a:lnTo>
                  <a:lnTo>
                    <a:pt x="454" y="1701"/>
                  </a:lnTo>
                  <a:lnTo>
                    <a:pt x="454" y="1644"/>
                  </a:lnTo>
                  <a:lnTo>
                    <a:pt x="567" y="1644"/>
                  </a:lnTo>
                  <a:lnTo>
                    <a:pt x="567" y="1588"/>
                  </a:lnTo>
                  <a:lnTo>
                    <a:pt x="681" y="1588"/>
                  </a:lnTo>
                  <a:lnTo>
                    <a:pt x="681" y="1531"/>
                  </a:lnTo>
                  <a:lnTo>
                    <a:pt x="738" y="1531"/>
                  </a:lnTo>
                  <a:lnTo>
                    <a:pt x="738" y="1474"/>
                  </a:lnTo>
                  <a:lnTo>
                    <a:pt x="908" y="1474"/>
                  </a:lnTo>
                  <a:lnTo>
                    <a:pt x="908" y="1418"/>
                  </a:lnTo>
                  <a:lnTo>
                    <a:pt x="964" y="1418"/>
                  </a:lnTo>
                  <a:lnTo>
                    <a:pt x="964" y="1361"/>
                  </a:lnTo>
                  <a:lnTo>
                    <a:pt x="1191" y="1361"/>
                  </a:lnTo>
                  <a:lnTo>
                    <a:pt x="1191" y="1248"/>
                  </a:lnTo>
                  <a:lnTo>
                    <a:pt x="1305" y="1248"/>
                  </a:lnTo>
                  <a:lnTo>
                    <a:pt x="1305" y="1134"/>
                  </a:lnTo>
                  <a:lnTo>
                    <a:pt x="1361" y="1134"/>
                  </a:lnTo>
                  <a:lnTo>
                    <a:pt x="1361" y="1021"/>
                  </a:lnTo>
                  <a:lnTo>
                    <a:pt x="1418" y="1021"/>
                  </a:lnTo>
                  <a:lnTo>
                    <a:pt x="1418" y="907"/>
                  </a:lnTo>
                  <a:lnTo>
                    <a:pt x="1531" y="907"/>
                  </a:lnTo>
                  <a:lnTo>
                    <a:pt x="1531" y="737"/>
                  </a:lnTo>
                  <a:lnTo>
                    <a:pt x="1475" y="737"/>
                  </a:lnTo>
                  <a:lnTo>
                    <a:pt x="1475" y="624"/>
                  </a:lnTo>
                  <a:lnTo>
                    <a:pt x="1418" y="624"/>
                  </a:lnTo>
                  <a:lnTo>
                    <a:pt x="1418" y="510"/>
                  </a:lnTo>
                  <a:lnTo>
                    <a:pt x="1475" y="510"/>
                  </a:lnTo>
                  <a:lnTo>
                    <a:pt x="1475" y="454"/>
                  </a:lnTo>
                  <a:lnTo>
                    <a:pt x="1531" y="454"/>
                  </a:lnTo>
                  <a:lnTo>
                    <a:pt x="1531" y="340"/>
                  </a:lnTo>
                  <a:lnTo>
                    <a:pt x="1475" y="340"/>
                  </a:lnTo>
                  <a:lnTo>
                    <a:pt x="1475" y="284"/>
                  </a:lnTo>
                  <a:lnTo>
                    <a:pt x="1475" y="227"/>
                  </a:lnTo>
                  <a:lnTo>
                    <a:pt x="1588" y="227"/>
                  </a:lnTo>
                  <a:lnTo>
                    <a:pt x="1588" y="170"/>
                  </a:lnTo>
                  <a:lnTo>
                    <a:pt x="1418" y="170"/>
                  </a:lnTo>
                  <a:lnTo>
                    <a:pt x="1418" y="114"/>
                  </a:lnTo>
                  <a:lnTo>
                    <a:pt x="1305" y="114"/>
                  </a:lnTo>
                  <a:lnTo>
                    <a:pt x="1305" y="57"/>
                  </a:lnTo>
                  <a:lnTo>
                    <a:pt x="1078" y="57"/>
                  </a:lnTo>
                  <a:lnTo>
                    <a:pt x="1078" y="0"/>
                  </a:lnTo>
                  <a:lnTo>
                    <a:pt x="908" y="0"/>
                  </a:lnTo>
                  <a:lnTo>
                    <a:pt x="908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738" y="114"/>
                  </a:lnTo>
                  <a:lnTo>
                    <a:pt x="738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454" y="114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284" y="340"/>
                  </a:lnTo>
                  <a:lnTo>
                    <a:pt x="284" y="397"/>
                  </a:lnTo>
                  <a:lnTo>
                    <a:pt x="227" y="397"/>
                  </a:lnTo>
                  <a:lnTo>
                    <a:pt x="227" y="454"/>
                  </a:lnTo>
                  <a:lnTo>
                    <a:pt x="170" y="45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341" y="624"/>
                  </a:lnTo>
                  <a:lnTo>
                    <a:pt x="341" y="907"/>
                  </a:lnTo>
                  <a:lnTo>
                    <a:pt x="284" y="907"/>
                  </a:lnTo>
                  <a:lnTo>
                    <a:pt x="284" y="1021"/>
                  </a:lnTo>
                  <a:lnTo>
                    <a:pt x="341" y="1021"/>
                  </a:lnTo>
                  <a:lnTo>
                    <a:pt x="341" y="1077"/>
                  </a:lnTo>
                  <a:lnTo>
                    <a:pt x="284" y="1077"/>
                  </a:lnTo>
                  <a:lnTo>
                    <a:pt x="284" y="1361"/>
                  </a:lnTo>
                  <a:lnTo>
                    <a:pt x="227" y="1361"/>
                  </a:lnTo>
                  <a:lnTo>
                    <a:pt x="227" y="1531"/>
                  </a:lnTo>
                  <a:lnTo>
                    <a:pt x="170" y="1531"/>
                  </a:lnTo>
                  <a:lnTo>
                    <a:pt x="170" y="1588"/>
                  </a:lnTo>
                  <a:lnTo>
                    <a:pt x="57" y="1588"/>
                  </a:lnTo>
                  <a:lnTo>
                    <a:pt x="57" y="1644"/>
                  </a:lnTo>
                  <a:lnTo>
                    <a:pt x="0" y="164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3" name="Freeform 838"/>
            <p:cNvSpPr>
              <a:spLocks/>
            </p:cNvSpPr>
            <p:nvPr/>
          </p:nvSpPr>
          <p:spPr bwMode="auto">
            <a:xfrm>
              <a:off x="2841" y="3534"/>
              <a:ext cx="1248" cy="1871"/>
            </a:xfrm>
            <a:custGeom>
              <a:avLst/>
              <a:gdLst>
                <a:gd name="T0" fmla="*/ 794 w 1248"/>
                <a:gd name="T1" fmla="*/ 1871 h 1871"/>
                <a:gd name="T2" fmla="*/ 907 w 1248"/>
                <a:gd name="T3" fmla="*/ 1815 h 1871"/>
                <a:gd name="T4" fmla="*/ 964 w 1248"/>
                <a:gd name="T5" fmla="*/ 1758 h 1871"/>
                <a:gd name="T6" fmla="*/ 1021 w 1248"/>
                <a:gd name="T7" fmla="*/ 1588 h 1871"/>
                <a:gd name="T8" fmla="*/ 1078 w 1248"/>
                <a:gd name="T9" fmla="*/ 1304 h 1871"/>
                <a:gd name="T10" fmla="*/ 1021 w 1248"/>
                <a:gd name="T11" fmla="*/ 1248 h 1871"/>
                <a:gd name="T12" fmla="*/ 1078 w 1248"/>
                <a:gd name="T13" fmla="*/ 1134 h 1871"/>
                <a:gd name="T14" fmla="*/ 964 w 1248"/>
                <a:gd name="T15" fmla="*/ 851 h 1871"/>
                <a:gd name="T16" fmla="*/ 907 w 1248"/>
                <a:gd name="T17" fmla="*/ 794 h 1871"/>
                <a:gd name="T18" fmla="*/ 964 w 1248"/>
                <a:gd name="T19" fmla="*/ 681 h 1871"/>
                <a:gd name="T20" fmla="*/ 1021 w 1248"/>
                <a:gd name="T21" fmla="*/ 624 h 1871"/>
                <a:gd name="T22" fmla="*/ 964 w 1248"/>
                <a:gd name="T23" fmla="*/ 567 h 1871"/>
                <a:gd name="T24" fmla="*/ 1021 w 1248"/>
                <a:gd name="T25" fmla="*/ 511 h 1871"/>
                <a:gd name="T26" fmla="*/ 1134 w 1248"/>
                <a:gd name="T27" fmla="*/ 397 h 1871"/>
                <a:gd name="T28" fmla="*/ 1191 w 1248"/>
                <a:gd name="T29" fmla="*/ 284 h 1871"/>
                <a:gd name="T30" fmla="*/ 1134 w 1248"/>
                <a:gd name="T31" fmla="*/ 170 h 1871"/>
                <a:gd name="T32" fmla="*/ 1248 w 1248"/>
                <a:gd name="T33" fmla="*/ 114 h 1871"/>
                <a:gd name="T34" fmla="*/ 964 w 1248"/>
                <a:gd name="T35" fmla="*/ 0 h 1871"/>
                <a:gd name="T36" fmla="*/ 907 w 1248"/>
                <a:gd name="T37" fmla="*/ 57 h 1871"/>
                <a:gd name="T38" fmla="*/ 851 w 1248"/>
                <a:gd name="T39" fmla="*/ 114 h 1871"/>
                <a:gd name="T40" fmla="*/ 794 w 1248"/>
                <a:gd name="T41" fmla="*/ 170 h 1871"/>
                <a:gd name="T42" fmla="*/ 567 w 1248"/>
                <a:gd name="T43" fmla="*/ 284 h 1871"/>
                <a:gd name="T44" fmla="*/ 511 w 1248"/>
                <a:gd name="T45" fmla="*/ 227 h 1871"/>
                <a:gd name="T46" fmla="*/ 340 w 1248"/>
                <a:gd name="T47" fmla="*/ 170 h 1871"/>
                <a:gd name="T48" fmla="*/ 284 w 1248"/>
                <a:gd name="T49" fmla="*/ 227 h 1871"/>
                <a:gd name="T50" fmla="*/ 227 w 1248"/>
                <a:gd name="T51" fmla="*/ 284 h 1871"/>
                <a:gd name="T52" fmla="*/ 57 w 1248"/>
                <a:gd name="T53" fmla="*/ 341 h 1871"/>
                <a:gd name="T54" fmla="*/ 0 w 1248"/>
                <a:gd name="T55" fmla="*/ 397 h 1871"/>
                <a:gd name="T56" fmla="*/ 57 w 1248"/>
                <a:gd name="T57" fmla="*/ 511 h 1871"/>
                <a:gd name="T58" fmla="*/ 114 w 1248"/>
                <a:gd name="T59" fmla="*/ 567 h 1871"/>
                <a:gd name="T60" fmla="*/ 170 w 1248"/>
                <a:gd name="T61" fmla="*/ 737 h 1871"/>
                <a:gd name="T62" fmla="*/ 227 w 1248"/>
                <a:gd name="T63" fmla="*/ 851 h 1871"/>
                <a:gd name="T64" fmla="*/ 284 w 1248"/>
                <a:gd name="T65" fmla="*/ 908 h 1871"/>
                <a:gd name="T66" fmla="*/ 340 w 1248"/>
                <a:gd name="T67" fmla="*/ 1021 h 1871"/>
                <a:gd name="T68" fmla="*/ 284 w 1248"/>
                <a:gd name="T69" fmla="*/ 1078 h 1871"/>
                <a:gd name="T70" fmla="*/ 340 w 1248"/>
                <a:gd name="T71" fmla="*/ 1531 h 1871"/>
                <a:gd name="T72" fmla="*/ 397 w 1248"/>
                <a:gd name="T73" fmla="*/ 1588 h 1871"/>
                <a:gd name="T74" fmla="*/ 454 w 1248"/>
                <a:gd name="T75" fmla="*/ 1645 h 1871"/>
                <a:gd name="T76" fmla="*/ 511 w 1248"/>
                <a:gd name="T77" fmla="*/ 1701 h 1871"/>
                <a:gd name="T78" fmla="*/ 624 w 1248"/>
                <a:gd name="T79" fmla="*/ 1758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8" h="1871">
                  <a:moveTo>
                    <a:pt x="624" y="1871"/>
                  </a:moveTo>
                  <a:lnTo>
                    <a:pt x="794" y="1871"/>
                  </a:lnTo>
                  <a:lnTo>
                    <a:pt x="794" y="1815"/>
                  </a:lnTo>
                  <a:lnTo>
                    <a:pt x="907" y="1815"/>
                  </a:lnTo>
                  <a:lnTo>
                    <a:pt x="907" y="1758"/>
                  </a:lnTo>
                  <a:lnTo>
                    <a:pt x="964" y="1758"/>
                  </a:lnTo>
                  <a:lnTo>
                    <a:pt x="964" y="1588"/>
                  </a:lnTo>
                  <a:lnTo>
                    <a:pt x="1021" y="1588"/>
                  </a:lnTo>
                  <a:lnTo>
                    <a:pt x="1021" y="1304"/>
                  </a:lnTo>
                  <a:lnTo>
                    <a:pt x="1078" y="1304"/>
                  </a:lnTo>
                  <a:lnTo>
                    <a:pt x="1078" y="1248"/>
                  </a:lnTo>
                  <a:lnTo>
                    <a:pt x="1021" y="1248"/>
                  </a:lnTo>
                  <a:lnTo>
                    <a:pt x="1021" y="1134"/>
                  </a:lnTo>
                  <a:lnTo>
                    <a:pt x="1078" y="1134"/>
                  </a:lnTo>
                  <a:lnTo>
                    <a:pt x="1078" y="851"/>
                  </a:lnTo>
                  <a:lnTo>
                    <a:pt x="964" y="851"/>
                  </a:lnTo>
                  <a:lnTo>
                    <a:pt x="964" y="794"/>
                  </a:lnTo>
                  <a:lnTo>
                    <a:pt x="907" y="794"/>
                  </a:lnTo>
                  <a:lnTo>
                    <a:pt x="907" y="681"/>
                  </a:lnTo>
                  <a:lnTo>
                    <a:pt x="964" y="681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964" y="567"/>
                  </a:lnTo>
                  <a:lnTo>
                    <a:pt x="964" y="511"/>
                  </a:lnTo>
                  <a:lnTo>
                    <a:pt x="1021" y="511"/>
                  </a:lnTo>
                  <a:lnTo>
                    <a:pt x="1021" y="397"/>
                  </a:lnTo>
                  <a:lnTo>
                    <a:pt x="1134" y="39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170"/>
                  </a:lnTo>
                  <a:lnTo>
                    <a:pt x="1134" y="170"/>
                  </a:lnTo>
                  <a:lnTo>
                    <a:pt x="1134" y="114"/>
                  </a:lnTo>
                  <a:lnTo>
                    <a:pt x="1248" y="114"/>
                  </a:lnTo>
                  <a:lnTo>
                    <a:pt x="1248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907" y="57"/>
                  </a:lnTo>
                  <a:lnTo>
                    <a:pt x="907" y="114"/>
                  </a:lnTo>
                  <a:lnTo>
                    <a:pt x="851" y="114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284"/>
                  </a:lnTo>
                  <a:lnTo>
                    <a:pt x="567" y="284"/>
                  </a:lnTo>
                  <a:lnTo>
                    <a:pt x="567" y="227"/>
                  </a:lnTo>
                  <a:lnTo>
                    <a:pt x="511" y="227"/>
                  </a:lnTo>
                  <a:lnTo>
                    <a:pt x="511" y="170"/>
                  </a:lnTo>
                  <a:lnTo>
                    <a:pt x="340" y="170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737"/>
                  </a:lnTo>
                  <a:lnTo>
                    <a:pt x="170" y="73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284" y="908"/>
                  </a:lnTo>
                  <a:lnTo>
                    <a:pt x="284" y="1021"/>
                  </a:lnTo>
                  <a:lnTo>
                    <a:pt x="340" y="1021"/>
                  </a:lnTo>
                  <a:lnTo>
                    <a:pt x="340" y="1078"/>
                  </a:lnTo>
                  <a:lnTo>
                    <a:pt x="284" y="1078"/>
                  </a:lnTo>
                  <a:lnTo>
                    <a:pt x="284" y="1531"/>
                  </a:lnTo>
                  <a:lnTo>
                    <a:pt x="340" y="1531"/>
                  </a:lnTo>
                  <a:lnTo>
                    <a:pt x="340" y="1588"/>
                  </a:lnTo>
                  <a:lnTo>
                    <a:pt x="397" y="1588"/>
                  </a:lnTo>
                  <a:lnTo>
                    <a:pt x="397" y="1645"/>
                  </a:lnTo>
                  <a:lnTo>
                    <a:pt x="454" y="1645"/>
                  </a:lnTo>
                  <a:lnTo>
                    <a:pt x="454" y="1701"/>
                  </a:lnTo>
                  <a:lnTo>
                    <a:pt x="511" y="1701"/>
                  </a:lnTo>
                  <a:lnTo>
                    <a:pt x="511" y="1758"/>
                  </a:lnTo>
                  <a:lnTo>
                    <a:pt x="624" y="1758"/>
                  </a:lnTo>
                  <a:lnTo>
                    <a:pt x="624" y="187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4" name="Rectangle 839"/>
            <p:cNvSpPr>
              <a:spLocks noChangeArrowheads="1"/>
            </p:cNvSpPr>
            <p:nvPr/>
          </p:nvSpPr>
          <p:spPr bwMode="auto">
            <a:xfrm>
              <a:off x="6300" y="5689"/>
              <a:ext cx="113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5" name="Rectangle 840"/>
            <p:cNvSpPr>
              <a:spLocks noChangeArrowheads="1"/>
            </p:cNvSpPr>
            <p:nvPr/>
          </p:nvSpPr>
          <p:spPr bwMode="auto">
            <a:xfrm>
              <a:off x="7037" y="4555"/>
              <a:ext cx="113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6" name="Freeform 842"/>
            <p:cNvSpPr>
              <a:spLocks/>
            </p:cNvSpPr>
            <p:nvPr/>
          </p:nvSpPr>
          <p:spPr bwMode="auto">
            <a:xfrm>
              <a:off x="6300" y="4328"/>
              <a:ext cx="170" cy="170"/>
            </a:xfrm>
            <a:custGeom>
              <a:avLst/>
              <a:gdLst>
                <a:gd name="T0" fmla="*/ 57 w 170"/>
                <a:gd name="T1" fmla="*/ 0 h 170"/>
                <a:gd name="T2" fmla="*/ 57 w 170"/>
                <a:gd name="T3" fmla="*/ 114 h 170"/>
                <a:gd name="T4" fmla="*/ 0 w 170"/>
                <a:gd name="T5" fmla="*/ 114 h 170"/>
                <a:gd name="T6" fmla="*/ 0 w 170"/>
                <a:gd name="T7" fmla="*/ 170 h 170"/>
                <a:gd name="T8" fmla="*/ 170 w 170"/>
                <a:gd name="T9" fmla="*/ 170 h 170"/>
                <a:gd name="T10" fmla="*/ 170 w 170"/>
                <a:gd name="T11" fmla="*/ 114 h 170"/>
                <a:gd name="T12" fmla="*/ 113 w 170"/>
                <a:gd name="T13" fmla="*/ 114 h 170"/>
                <a:gd name="T14" fmla="*/ 113 w 170"/>
                <a:gd name="T15" fmla="*/ 57 h 170"/>
                <a:gd name="T16" fmla="*/ 170 w 170"/>
                <a:gd name="T17" fmla="*/ 57 h 170"/>
                <a:gd name="T18" fmla="*/ 170 w 170"/>
                <a:gd name="T19" fmla="*/ 0 h 170"/>
                <a:gd name="T20" fmla="*/ 57 w 170"/>
                <a:gd name="T21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0" h="170">
                  <a:moveTo>
                    <a:pt x="57" y="0"/>
                  </a:moveTo>
                  <a:lnTo>
                    <a:pt x="57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170" y="17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7" name="Rectangle 843"/>
            <p:cNvSpPr>
              <a:spLocks noChangeArrowheads="1"/>
            </p:cNvSpPr>
            <p:nvPr/>
          </p:nvSpPr>
          <p:spPr bwMode="auto">
            <a:xfrm>
              <a:off x="6470" y="2797"/>
              <a:ext cx="114" cy="5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8" name="Freeform 844"/>
            <p:cNvSpPr>
              <a:spLocks/>
            </p:cNvSpPr>
            <p:nvPr/>
          </p:nvSpPr>
          <p:spPr bwMode="auto">
            <a:xfrm>
              <a:off x="1084" y="1777"/>
              <a:ext cx="1247" cy="2494"/>
            </a:xfrm>
            <a:custGeom>
              <a:avLst/>
              <a:gdLst>
                <a:gd name="T0" fmla="*/ 850 w 1247"/>
                <a:gd name="T1" fmla="*/ 2494 h 2494"/>
                <a:gd name="T2" fmla="*/ 907 w 1247"/>
                <a:gd name="T3" fmla="*/ 2438 h 2494"/>
                <a:gd name="T4" fmla="*/ 963 w 1247"/>
                <a:gd name="T5" fmla="*/ 2211 h 2494"/>
                <a:gd name="T6" fmla="*/ 907 w 1247"/>
                <a:gd name="T7" fmla="*/ 2098 h 2494"/>
                <a:gd name="T8" fmla="*/ 850 w 1247"/>
                <a:gd name="T9" fmla="*/ 2041 h 2494"/>
                <a:gd name="T10" fmla="*/ 793 w 1247"/>
                <a:gd name="T11" fmla="*/ 1984 h 2494"/>
                <a:gd name="T12" fmla="*/ 737 w 1247"/>
                <a:gd name="T13" fmla="*/ 1871 h 2494"/>
                <a:gd name="T14" fmla="*/ 793 w 1247"/>
                <a:gd name="T15" fmla="*/ 1757 h 2494"/>
                <a:gd name="T16" fmla="*/ 850 w 1247"/>
                <a:gd name="T17" fmla="*/ 1587 h 2494"/>
                <a:gd name="T18" fmla="*/ 907 w 1247"/>
                <a:gd name="T19" fmla="*/ 1644 h 2494"/>
                <a:gd name="T20" fmla="*/ 1020 w 1247"/>
                <a:gd name="T21" fmla="*/ 1587 h 2494"/>
                <a:gd name="T22" fmla="*/ 1247 w 1247"/>
                <a:gd name="T23" fmla="*/ 1531 h 2494"/>
                <a:gd name="T24" fmla="*/ 1190 w 1247"/>
                <a:gd name="T25" fmla="*/ 1190 h 2494"/>
                <a:gd name="T26" fmla="*/ 1020 w 1247"/>
                <a:gd name="T27" fmla="*/ 1134 h 2494"/>
                <a:gd name="T28" fmla="*/ 1077 w 1247"/>
                <a:gd name="T29" fmla="*/ 1077 h 2494"/>
                <a:gd name="T30" fmla="*/ 1020 w 1247"/>
                <a:gd name="T31" fmla="*/ 1020 h 2494"/>
                <a:gd name="T32" fmla="*/ 1077 w 1247"/>
                <a:gd name="T33" fmla="*/ 963 h 2494"/>
                <a:gd name="T34" fmla="*/ 1134 w 1247"/>
                <a:gd name="T35" fmla="*/ 907 h 2494"/>
                <a:gd name="T36" fmla="*/ 1190 w 1247"/>
                <a:gd name="T37" fmla="*/ 793 h 2494"/>
                <a:gd name="T38" fmla="*/ 1134 w 1247"/>
                <a:gd name="T39" fmla="*/ 680 h 2494"/>
                <a:gd name="T40" fmla="*/ 963 w 1247"/>
                <a:gd name="T41" fmla="*/ 567 h 2494"/>
                <a:gd name="T42" fmla="*/ 907 w 1247"/>
                <a:gd name="T43" fmla="*/ 510 h 2494"/>
                <a:gd name="T44" fmla="*/ 850 w 1247"/>
                <a:gd name="T45" fmla="*/ 396 h 2494"/>
                <a:gd name="T46" fmla="*/ 793 w 1247"/>
                <a:gd name="T47" fmla="*/ 340 h 2494"/>
                <a:gd name="T48" fmla="*/ 737 w 1247"/>
                <a:gd name="T49" fmla="*/ 283 h 2494"/>
                <a:gd name="T50" fmla="*/ 680 w 1247"/>
                <a:gd name="T51" fmla="*/ 226 h 2494"/>
                <a:gd name="T52" fmla="*/ 567 w 1247"/>
                <a:gd name="T53" fmla="*/ 170 h 2494"/>
                <a:gd name="T54" fmla="*/ 510 w 1247"/>
                <a:gd name="T55" fmla="*/ 56 h 2494"/>
                <a:gd name="T56" fmla="*/ 396 w 1247"/>
                <a:gd name="T57" fmla="*/ 0 h 2494"/>
                <a:gd name="T58" fmla="*/ 340 w 1247"/>
                <a:gd name="T59" fmla="*/ 56 h 2494"/>
                <a:gd name="T60" fmla="*/ 283 w 1247"/>
                <a:gd name="T61" fmla="*/ 283 h 2494"/>
                <a:gd name="T62" fmla="*/ 170 w 1247"/>
                <a:gd name="T63" fmla="*/ 453 h 2494"/>
                <a:gd name="T64" fmla="*/ 113 w 1247"/>
                <a:gd name="T65" fmla="*/ 567 h 2494"/>
                <a:gd name="T66" fmla="*/ 56 w 1247"/>
                <a:gd name="T67" fmla="*/ 623 h 2494"/>
                <a:gd name="T68" fmla="*/ 113 w 1247"/>
                <a:gd name="T69" fmla="*/ 680 h 2494"/>
                <a:gd name="T70" fmla="*/ 170 w 1247"/>
                <a:gd name="T71" fmla="*/ 793 h 2494"/>
                <a:gd name="T72" fmla="*/ 113 w 1247"/>
                <a:gd name="T73" fmla="*/ 963 h 2494"/>
                <a:gd name="T74" fmla="*/ 226 w 1247"/>
                <a:gd name="T75" fmla="*/ 1077 h 2494"/>
                <a:gd name="T76" fmla="*/ 0 w 1247"/>
                <a:gd name="T77" fmla="*/ 1134 h 2494"/>
                <a:gd name="T78" fmla="*/ 170 w 1247"/>
                <a:gd name="T79" fmla="*/ 1304 h 2494"/>
                <a:gd name="T80" fmla="*/ 56 w 1247"/>
                <a:gd name="T81" fmla="*/ 1360 h 2494"/>
                <a:gd name="T82" fmla="*/ 113 w 1247"/>
                <a:gd name="T83" fmla="*/ 1474 h 2494"/>
                <a:gd name="T84" fmla="*/ 283 w 1247"/>
                <a:gd name="T85" fmla="*/ 1531 h 2494"/>
                <a:gd name="T86" fmla="*/ 226 w 1247"/>
                <a:gd name="T87" fmla="*/ 1644 h 2494"/>
                <a:gd name="T88" fmla="*/ 170 w 1247"/>
                <a:gd name="T89" fmla="*/ 1871 h 2494"/>
                <a:gd name="T90" fmla="*/ 113 w 1247"/>
                <a:gd name="T91" fmla="*/ 1984 h 2494"/>
                <a:gd name="T92" fmla="*/ 56 w 1247"/>
                <a:gd name="T93" fmla="*/ 2041 h 2494"/>
                <a:gd name="T94" fmla="*/ 340 w 1247"/>
                <a:gd name="T95" fmla="*/ 2154 h 2494"/>
                <a:gd name="T96" fmla="*/ 396 w 1247"/>
                <a:gd name="T97" fmla="*/ 2268 h 2494"/>
                <a:gd name="T98" fmla="*/ 567 w 1247"/>
                <a:gd name="T99" fmla="*/ 2324 h 2494"/>
                <a:gd name="T100" fmla="*/ 623 w 1247"/>
                <a:gd name="T101" fmla="*/ 2381 h 2494"/>
                <a:gd name="T102" fmla="*/ 680 w 1247"/>
                <a:gd name="T103" fmla="*/ 2438 h 2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247" h="2494">
                  <a:moveTo>
                    <a:pt x="680" y="2494"/>
                  </a:moveTo>
                  <a:lnTo>
                    <a:pt x="850" y="2494"/>
                  </a:lnTo>
                  <a:lnTo>
                    <a:pt x="850" y="2438"/>
                  </a:lnTo>
                  <a:lnTo>
                    <a:pt x="907" y="2438"/>
                  </a:lnTo>
                  <a:lnTo>
                    <a:pt x="907" y="2211"/>
                  </a:lnTo>
                  <a:lnTo>
                    <a:pt x="963" y="2211"/>
                  </a:lnTo>
                  <a:lnTo>
                    <a:pt x="963" y="2098"/>
                  </a:lnTo>
                  <a:lnTo>
                    <a:pt x="907" y="2098"/>
                  </a:lnTo>
                  <a:lnTo>
                    <a:pt x="907" y="2041"/>
                  </a:lnTo>
                  <a:lnTo>
                    <a:pt x="850" y="2041"/>
                  </a:lnTo>
                  <a:lnTo>
                    <a:pt x="850" y="1984"/>
                  </a:lnTo>
                  <a:lnTo>
                    <a:pt x="793" y="1984"/>
                  </a:lnTo>
                  <a:lnTo>
                    <a:pt x="793" y="1871"/>
                  </a:lnTo>
                  <a:lnTo>
                    <a:pt x="737" y="1871"/>
                  </a:lnTo>
                  <a:lnTo>
                    <a:pt x="737" y="1757"/>
                  </a:lnTo>
                  <a:lnTo>
                    <a:pt x="793" y="1757"/>
                  </a:lnTo>
                  <a:lnTo>
                    <a:pt x="793" y="1587"/>
                  </a:lnTo>
                  <a:lnTo>
                    <a:pt x="850" y="1587"/>
                  </a:lnTo>
                  <a:lnTo>
                    <a:pt x="850" y="1644"/>
                  </a:lnTo>
                  <a:lnTo>
                    <a:pt x="907" y="1644"/>
                  </a:lnTo>
                  <a:lnTo>
                    <a:pt x="907" y="1587"/>
                  </a:lnTo>
                  <a:lnTo>
                    <a:pt x="1020" y="1587"/>
                  </a:lnTo>
                  <a:lnTo>
                    <a:pt x="1020" y="1531"/>
                  </a:lnTo>
                  <a:lnTo>
                    <a:pt x="1247" y="1531"/>
                  </a:lnTo>
                  <a:lnTo>
                    <a:pt x="1247" y="1190"/>
                  </a:lnTo>
                  <a:lnTo>
                    <a:pt x="1190" y="1190"/>
                  </a:lnTo>
                  <a:lnTo>
                    <a:pt x="1190" y="1134"/>
                  </a:lnTo>
                  <a:lnTo>
                    <a:pt x="1020" y="1134"/>
                  </a:lnTo>
                  <a:lnTo>
                    <a:pt x="1020" y="1077"/>
                  </a:lnTo>
                  <a:lnTo>
                    <a:pt x="1077" y="1077"/>
                  </a:lnTo>
                  <a:lnTo>
                    <a:pt x="1077" y="1020"/>
                  </a:lnTo>
                  <a:lnTo>
                    <a:pt x="1020" y="1020"/>
                  </a:lnTo>
                  <a:lnTo>
                    <a:pt x="1020" y="963"/>
                  </a:lnTo>
                  <a:lnTo>
                    <a:pt x="1077" y="963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793"/>
                  </a:lnTo>
                  <a:lnTo>
                    <a:pt x="1190" y="793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567"/>
                  </a:lnTo>
                  <a:lnTo>
                    <a:pt x="963" y="567"/>
                  </a:lnTo>
                  <a:lnTo>
                    <a:pt x="963" y="510"/>
                  </a:lnTo>
                  <a:lnTo>
                    <a:pt x="907" y="510"/>
                  </a:lnTo>
                  <a:lnTo>
                    <a:pt x="907" y="396"/>
                  </a:lnTo>
                  <a:lnTo>
                    <a:pt x="850" y="396"/>
                  </a:lnTo>
                  <a:lnTo>
                    <a:pt x="850" y="340"/>
                  </a:lnTo>
                  <a:lnTo>
                    <a:pt x="793" y="340"/>
                  </a:lnTo>
                  <a:lnTo>
                    <a:pt x="793" y="283"/>
                  </a:lnTo>
                  <a:lnTo>
                    <a:pt x="737" y="283"/>
                  </a:lnTo>
                  <a:lnTo>
                    <a:pt x="737" y="226"/>
                  </a:lnTo>
                  <a:lnTo>
                    <a:pt x="680" y="226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396" y="0"/>
                  </a:lnTo>
                  <a:lnTo>
                    <a:pt x="396" y="56"/>
                  </a:lnTo>
                  <a:lnTo>
                    <a:pt x="340" y="56"/>
                  </a:lnTo>
                  <a:lnTo>
                    <a:pt x="340" y="283"/>
                  </a:lnTo>
                  <a:lnTo>
                    <a:pt x="283" y="283"/>
                  </a:lnTo>
                  <a:lnTo>
                    <a:pt x="283" y="453"/>
                  </a:lnTo>
                  <a:lnTo>
                    <a:pt x="170" y="453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113" y="680"/>
                  </a:lnTo>
                  <a:lnTo>
                    <a:pt x="113" y="793"/>
                  </a:lnTo>
                  <a:lnTo>
                    <a:pt x="170" y="793"/>
                  </a:lnTo>
                  <a:lnTo>
                    <a:pt x="170" y="963"/>
                  </a:lnTo>
                  <a:lnTo>
                    <a:pt x="113" y="963"/>
                  </a:lnTo>
                  <a:lnTo>
                    <a:pt x="113" y="1077"/>
                  </a:lnTo>
                  <a:lnTo>
                    <a:pt x="226" y="1077"/>
                  </a:lnTo>
                  <a:lnTo>
                    <a:pt x="226" y="1134"/>
                  </a:lnTo>
                  <a:lnTo>
                    <a:pt x="0" y="1134"/>
                  </a:lnTo>
                  <a:lnTo>
                    <a:pt x="0" y="1304"/>
                  </a:lnTo>
                  <a:lnTo>
                    <a:pt x="170" y="1304"/>
                  </a:lnTo>
                  <a:lnTo>
                    <a:pt x="170" y="1360"/>
                  </a:lnTo>
                  <a:lnTo>
                    <a:pt x="56" y="1360"/>
                  </a:lnTo>
                  <a:lnTo>
                    <a:pt x="56" y="1474"/>
                  </a:lnTo>
                  <a:lnTo>
                    <a:pt x="113" y="1474"/>
                  </a:lnTo>
                  <a:lnTo>
                    <a:pt x="113" y="1531"/>
                  </a:lnTo>
                  <a:lnTo>
                    <a:pt x="283" y="1531"/>
                  </a:lnTo>
                  <a:lnTo>
                    <a:pt x="283" y="1644"/>
                  </a:lnTo>
                  <a:lnTo>
                    <a:pt x="226" y="1644"/>
                  </a:lnTo>
                  <a:lnTo>
                    <a:pt x="226" y="1871"/>
                  </a:lnTo>
                  <a:lnTo>
                    <a:pt x="170" y="1871"/>
                  </a:lnTo>
                  <a:lnTo>
                    <a:pt x="170" y="1984"/>
                  </a:lnTo>
                  <a:lnTo>
                    <a:pt x="113" y="1984"/>
                  </a:lnTo>
                  <a:lnTo>
                    <a:pt x="113" y="2041"/>
                  </a:lnTo>
                  <a:lnTo>
                    <a:pt x="56" y="2041"/>
                  </a:lnTo>
                  <a:lnTo>
                    <a:pt x="56" y="2154"/>
                  </a:lnTo>
                  <a:lnTo>
                    <a:pt x="340" y="2154"/>
                  </a:lnTo>
                  <a:lnTo>
                    <a:pt x="340" y="2268"/>
                  </a:lnTo>
                  <a:lnTo>
                    <a:pt x="396" y="2268"/>
                  </a:lnTo>
                  <a:lnTo>
                    <a:pt x="396" y="2324"/>
                  </a:lnTo>
                  <a:lnTo>
                    <a:pt x="567" y="2324"/>
                  </a:lnTo>
                  <a:lnTo>
                    <a:pt x="567" y="2381"/>
                  </a:lnTo>
                  <a:lnTo>
                    <a:pt x="623" y="2381"/>
                  </a:lnTo>
                  <a:lnTo>
                    <a:pt x="623" y="2438"/>
                  </a:lnTo>
                  <a:lnTo>
                    <a:pt x="680" y="2438"/>
                  </a:lnTo>
                  <a:lnTo>
                    <a:pt x="680" y="24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69" name="Freeform 845"/>
            <p:cNvSpPr>
              <a:spLocks/>
            </p:cNvSpPr>
            <p:nvPr/>
          </p:nvSpPr>
          <p:spPr bwMode="auto">
            <a:xfrm>
              <a:off x="2955" y="1039"/>
              <a:ext cx="1134" cy="1588"/>
            </a:xfrm>
            <a:custGeom>
              <a:avLst/>
              <a:gdLst>
                <a:gd name="T0" fmla="*/ 907 w 1134"/>
                <a:gd name="T1" fmla="*/ 1531 h 1588"/>
                <a:gd name="T2" fmla="*/ 737 w 1134"/>
                <a:gd name="T3" fmla="*/ 1531 h 1588"/>
                <a:gd name="T4" fmla="*/ 737 w 1134"/>
                <a:gd name="T5" fmla="*/ 1588 h 1588"/>
                <a:gd name="T6" fmla="*/ 567 w 1134"/>
                <a:gd name="T7" fmla="*/ 1588 h 1588"/>
                <a:gd name="T8" fmla="*/ 567 w 1134"/>
                <a:gd name="T9" fmla="*/ 1531 h 1588"/>
                <a:gd name="T10" fmla="*/ 453 w 1134"/>
                <a:gd name="T11" fmla="*/ 1531 h 1588"/>
                <a:gd name="T12" fmla="*/ 453 w 1134"/>
                <a:gd name="T13" fmla="*/ 1475 h 1588"/>
                <a:gd name="T14" fmla="*/ 340 w 1134"/>
                <a:gd name="T15" fmla="*/ 1475 h 1588"/>
                <a:gd name="T16" fmla="*/ 340 w 1134"/>
                <a:gd name="T17" fmla="*/ 1418 h 1588"/>
                <a:gd name="T18" fmla="*/ 283 w 1134"/>
                <a:gd name="T19" fmla="*/ 1418 h 1588"/>
                <a:gd name="T20" fmla="*/ 283 w 1134"/>
                <a:gd name="T21" fmla="*/ 1361 h 1588"/>
                <a:gd name="T22" fmla="*/ 226 w 1134"/>
                <a:gd name="T23" fmla="*/ 1361 h 1588"/>
                <a:gd name="T24" fmla="*/ 226 w 1134"/>
                <a:gd name="T25" fmla="*/ 1305 h 1588"/>
                <a:gd name="T26" fmla="*/ 0 w 1134"/>
                <a:gd name="T27" fmla="*/ 1305 h 1588"/>
                <a:gd name="T28" fmla="*/ 0 w 1134"/>
                <a:gd name="T29" fmla="*/ 1248 h 1588"/>
                <a:gd name="T30" fmla="*/ 56 w 1134"/>
                <a:gd name="T31" fmla="*/ 1248 h 1588"/>
                <a:gd name="T32" fmla="*/ 56 w 1134"/>
                <a:gd name="T33" fmla="*/ 1021 h 1588"/>
                <a:gd name="T34" fmla="*/ 170 w 1134"/>
                <a:gd name="T35" fmla="*/ 1021 h 1588"/>
                <a:gd name="T36" fmla="*/ 170 w 1134"/>
                <a:gd name="T37" fmla="*/ 738 h 1588"/>
                <a:gd name="T38" fmla="*/ 113 w 1134"/>
                <a:gd name="T39" fmla="*/ 738 h 1588"/>
                <a:gd name="T40" fmla="*/ 113 w 1134"/>
                <a:gd name="T41" fmla="*/ 624 h 1588"/>
                <a:gd name="T42" fmla="*/ 226 w 1134"/>
                <a:gd name="T43" fmla="*/ 624 h 1588"/>
                <a:gd name="T44" fmla="*/ 226 w 1134"/>
                <a:gd name="T45" fmla="*/ 567 h 1588"/>
                <a:gd name="T46" fmla="*/ 283 w 1134"/>
                <a:gd name="T47" fmla="*/ 567 h 1588"/>
                <a:gd name="T48" fmla="*/ 283 w 1134"/>
                <a:gd name="T49" fmla="*/ 454 h 1588"/>
                <a:gd name="T50" fmla="*/ 226 w 1134"/>
                <a:gd name="T51" fmla="*/ 454 h 1588"/>
                <a:gd name="T52" fmla="*/ 226 w 1134"/>
                <a:gd name="T53" fmla="*/ 341 h 1588"/>
                <a:gd name="T54" fmla="*/ 170 w 1134"/>
                <a:gd name="T55" fmla="*/ 341 h 1588"/>
                <a:gd name="T56" fmla="*/ 170 w 1134"/>
                <a:gd name="T57" fmla="*/ 227 h 1588"/>
                <a:gd name="T58" fmla="*/ 226 w 1134"/>
                <a:gd name="T59" fmla="*/ 227 h 1588"/>
                <a:gd name="T60" fmla="*/ 226 w 1134"/>
                <a:gd name="T61" fmla="*/ 171 h 1588"/>
                <a:gd name="T62" fmla="*/ 283 w 1134"/>
                <a:gd name="T63" fmla="*/ 171 h 1588"/>
                <a:gd name="T64" fmla="*/ 283 w 1134"/>
                <a:gd name="T65" fmla="*/ 0 h 1588"/>
                <a:gd name="T66" fmla="*/ 567 w 1134"/>
                <a:gd name="T67" fmla="*/ 0 h 1588"/>
                <a:gd name="T68" fmla="*/ 567 w 1134"/>
                <a:gd name="T69" fmla="*/ 57 h 1588"/>
                <a:gd name="T70" fmla="*/ 1020 w 1134"/>
                <a:gd name="T71" fmla="*/ 57 h 1588"/>
                <a:gd name="T72" fmla="*/ 1020 w 1134"/>
                <a:gd name="T73" fmla="*/ 114 h 1588"/>
                <a:gd name="T74" fmla="*/ 964 w 1134"/>
                <a:gd name="T75" fmla="*/ 114 h 1588"/>
                <a:gd name="T76" fmla="*/ 964 w 1134"/>
                <a:gd name="T77" fmla="*/ 227 h 1588"/>
                <a:gd name="T78" fmla="*/ 1020 w 1134"/>
                <a:gd name="T79" fmla="*/ 227 h 1588"/>
                <a:gd name="T80" fmla="*/ 1020 w 1134"/>
                <a:gd name="T81" fmla="*/ 284 h 1588"/>
                <a:gd name="T82" fmla="*/ 1077 w 1134"/>
                <a:gd name="T83" fmla="*/ 284 h 1588"/>
                <a:gd name="T84" fmla="*/ 1077 w 1134"/>
                <a:gd name="T85" fmla="*/ 341 h 1588"/>
                <a:gd name="T86" fmla="*/ 1134 w 1134"/>
                <a:gd name="T87" fmla="*/ 341 h 1588"/>
                <a:gd name="T88" fmla="*/ 1134 w 1134"/>
                <a:gd name="T89" fmla="*/ 397 h 1588"/>
                <a:gd name="T90" fmla="*/ 1077 w 1134"/>
                <a:gd name="T91" fmla="*/ 397 h 1588"/>
                <a:gd name="T92" fmla="*/ 1077 w 1134"/>
                <a:gd name="T93" fmla="*/ 454 h 1588"/>
                <a:gd name="T94" fmla="*/ 1020 w 1134"/>
                <a:gd name="T95" fmla="*/ 454 h 1588"/>
                <a:gd name="T96" fmla="*/ 1020 w 1134"/>
                <a:gd name="T97" fmla="*/ 511 h 1588"/>
                <a:gd name="T98" fmla="*/ 964 w 1134"/>
                <a:gd name="T99" fmla="*/ 511 h 1588"/>
                <a:gd name="T100" fmla="*/ 964 w 1134"/>
                <a:gd name="T101" fmla="*/ 624 h 1588"/>
                <a:gd name="T102" fmla="*/ 1020 w 1134"/>
                <a:gd name="T103" fmla="*/ 624 h 1588"/>
                <a:gd name="T104" fmla="*/ 1020 w 1134"/>
                <a:gd name="T105" fmla="*/ 1078 h 1588"/>
                <a:gd name="T106" fmla="*/ 964 w 1134"/>
                <a:gd name="T107" fmla="*/ 1078 h 1588"/>
                <a:gd name="T108" fmla="*/ 964 w 1134"/>
                <a:gd name="T109" fmla="*/ 1248 h 1588"/>
                <a:gd name="T110" fmla="*/ 1020 w 1134"/>
                <a:gd name="T111" fmla="*/ 1248 h 1588"/>
                <a:gd name="T112" fmla="*/ 1020 w 1134"/>
                <a:gd name="T113" fmla="*/ 1361 h 1588"/>
                <a:gd name="T114" fmla="*/ 907 w 1134"/>
                <a:gd name="T115" fmla="*/ 1361 h 1588"/>
                <a:gd name="T116" fmla="*/ 907 w 1134"/>
                <a:gd name="T117" fmla="*/ 1531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588">
                  <a:moveTo>
                    <a:pt x="907" y="1531"/>
                  </a:moveTo>
                  <a:lnTo>
                    <a:pt x="737" y="1531"/>
                  </a:lnTo>
                  <a:lnTo>
                    <a:pt x="737" y="1588"/>
                  </a:lnTo>
                  <a:lnTo>
                    <a:pt x="567" y="1588"/>
                  </a:lnTo>
                  <a:lnTo>
                    <a:pt x="567" y="1531"/>
                  </a:lnTo>
                  <a:lnTo>
                    <a:pt x="453" y="1531"/>
                  </a:lnTo>
                  <a:lnTo>
                    <a:pt x="453" y="1475"/>
                  </a:lnTo>
                  <a:lnTo>
                    <a:pt x="340" y="1475"/>
                  </a:lnTo>
                  <a:lnTo>
                    <a:pt x="340" y="1418"/>
                  </a:lnTo>
                  <a:lnTo>
                    <a:pt x="283" y="1418"/>
                  </a:lnTo>
                  <a:lnTo>
                    <a:pt x="283" y="1361"/>
                  </a:lnTo>
                  <a:lnTo>
                    <a:pt x="226" y="1361"/>
                  </a:lnTo>
                  <a:lnTo>
                    <a:pt x="226" y="1305"/>
                  </a:lnTo>
                  <a:lnTo>
                    <a:pt x="0" y="1305"/>
                  </a:lnTo>
                  <a:lnTo>
                    <a:pt x="0" y="1248"/>
                  </a:lnTo>
                  <a:lnTo>
                    <a:pt x="56" y="1248"/>
                  </a:lnTo>
                  <a:lnTo>
                    <a:pt x="56" y="1021"/>
                  </a:lnTo>
                  <a:lnTo>
                    <a:pt x="170" y="1021"/>
                  </a:lnTo>
                  <a:lnTo>
                    <a:pt x="170" y="738"/>
                  </a:lnTo>
                  <a:lnTo>
                    <a:pt x="113" y="738"/>
                  </a:lnTo>
                  <a:lnTo>
                    <a:pt x="113" y="624"/>
                  </a:lnTo>
                  <a:lnTo>
                    <a:pt x="226" y="624"/>
                  </a:lnTo>
                  <a:lnTo>
                    <a:pt x="226" y="567"/>
                  </a:lnTo>
                  <a:lnTo>
                    <a:pt x="283" y="567"/>
                  </a:lnTo>
                  <a:lnTo>
                    <a:pt x="283" y="454"/>
                  </a:lnTo>
                  <a:lnTo>
                    <a:pt x="226" y="454"/>
                  </a:lnTo>
                  <a:lnTo>
                    <a:pt x="226" y="341"/>
                  </a:lnTo>
                  <a:lnTo>
                    <a:pt x="170" y="341"/>
                  </a:lnTo>
                  <a:lnTo>
                    <a:pt x="170" y="227"/>
                  </a:lnTo>
                  <a:lnTo>
                    <a:pt x="226" y="227"/>
                  </a:lnTo>
                  <a:lnTo>
                    <a:pt x="226" y="171"/>
                  </a:lnTo>
                  <a:lnTo>
                    <a:pt x="283" y="171"/>
                  </a:lnTo>
                  <a:lnTo>
                    <a:pt x="283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1020" y="57"/>
                  </a:lnTo>
                  <a:lnTo>
                    <a:pt x="1020" y="114"/>
                  </a:lnTo>
                  <a:lnTo>
                    <a:pt x="964" y="114"/>
                  </a:lnTo>
                  <a:lnTo>
                    <a:pt x="964" y="227"/>
                  </a:lnTo>
                  <a:lnTo>
                    <a:pt x="1020" y="227"/>
                  </a:lnTo>
                  <a:lnTo>
                    <a:pt x="1020" y="284"/>
                  </a:lnTo>
                  <a:lnTo>
                    <a:pt x="1077" y="284"/>
                  </a:lnTo>
                  <a:lnTo>
                    <a:pt x="1077" y="341"/>
                  </a:lnTo>
                  <a:lnTo>
                    <a:pt x="1134" y="341"/>
                  </a:lnTo>
                  <a:lnTo>
                    <a:pt x="1134" y="397"/>
                  </a:lnTo>
                  <a:lnTo>
                    <a:pt x="1077" y="397"/>
                  </a:lnTo>
                  <a:lnTo>
                    <a:pt x="1077" y="454"/>
                  </a:lnTo>
                  <a:lnTo>
                    <a:pt x="1020" y="454"/>
                  </a:lnTo>
                  <a:lnTo>
                    <a:pt x="1020" y="511"/>
                  </a:lnTo>
                  <a:lnTo>
                    <a:pt x="964" y="511"/>
                  </a:lnTo>
                  <a:lnTo>
                    <a:pt x="964" y="624"/>
                  </a:lnTo>
                  <a:lnTo>
                    <a:pt x="1020" y="624"/>
                  </a:lnTo>
                  <a:lnTo>
                    <a:pt x="1020" y="1078"/>
                  </a:lnTo>
                  <a:lnTo>
                    <a:pt x="964" y="1078"/>
                  </a:lnTo>
                  <a:lnTo>
                    <a:pt x="964" y="1248"/>
                  </a:lnTo>
                  <a:lnTo>
                    <a:pt x="1020" y="1248"/>
                  </a:lnTo>
                  <a:lnTo>
                    <a:pt x="1020" y="1361"/>
                  </a:lnTo>
                  <a:lnTo>
                    <a:pt x="907" y="1361"/>
                  </a:lnTo>
                  <a:lnTo>
                    <a:pt x="907" y="15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0" name="Freeform 846"/>
            <p:cNvSpPr>
              <a:spLocks/>
            </p:cNvSpPr>
            <p:nvPr/>
          </p:nvSpPr>
          <p:spPr bwMode="auto">
            <a:xfrm>
              <a:off x="1537" y="869"/>
              <a:ext cx="1701" cy="1531"/>
            </a:xfrm>
            <a:custGeom>
              <a:avLst/>
              <a:gdLst>
                <a:gd name="T0" fmla="*/ 1418 w 1701"/>
                <a:gd name="T1" fmla="*/ 1531 h 1531"/>
                <a:gd name="T2" fmla="*/ 1248 w 1701"/>
                <a:gd name="T3" fmla="*/ 1475 h 1531"/>
                <a:gd name="T4" fmla="*/ 1191 w 1701"/>
                <a:gd name="T5" fmla="*/ 1418 h 1531"/>
                <a:gd name="T6" fmla="*/ 1134 w 1701"/>
                <a:gd name="T7" fmla="*/ 1475 h 1531"/>
                <a:gd name="T8" fmla="*/ 1021 w 1701"/>
                <a:gd name="T9" fmla="*/ 1361 h 1531"/>
                <a:gd name="T10" fmla="*/ 907 w 1701"/>
                <a:gd name="T11" fmla="*/ 1418 h 1531"/>
                <a:gd name="T12" fmla="*/ 794 w 1701"/>
                <a:gd name="T13" fmla="*/ 1304 h 1531"/>
                <a:gd name="T14" fmla="*/ 681 w 1701"/>
                <a:gd name="T15" fmla="*/ 1361 h 1531"/>
                <a:gd name="T16" fmla="*/ 510 w 1701"/>
                <a:gd name="T17" fmla="*/ 1475 h 1531"/>
                <a:gd name="T18" fmla="*/ 454 w 1701"/>
                <a:gd name="T19" fmla="*/ 1418 h 1531"/>
                <a:gd name="T20" fmla="*/ 397 w 1701"/>
                <a:gd name="T21" fmla="*/ 1304 h 1531"/>
                <a:gd name="T22" fmla="*/ 340 w 1701"/>
                <a:gd name="T23" fmla="*/ 1248 h 1531"/>
                <a:gd name="T24" fmla="*/ 284 w 1701"/>
                <a:gd name="T25" fmla="*/ 1191 h 1531"/>
                <a:gd name="T26" fmla="*/ 227 w 1701"/>
                <a:gd name="T27" fmla="*/ 1134 h 1531"/>
                <a:gd name="T28" fmla="*/ 114 w 1701"/>
                <a:gd name="T29" fmla="*/ 1078 h 1531"/>
                <a:gd name="T30" fmla="*/ 57 w 1701"/>
                <a:gd name="T31" fmla="*/ 964 h 1531"/>
                <a:gd name="T32" fmla="*/ 0 w 1701"/>
                <a:gd name="T33" fmla="*/ 851 h 1531"/>
                <a:gd name="T34" fmla="*/ 57 w 1701"/>
                <a:gd name="T35" fmla="*/ 794 h 1531"/>
                <a:gd name="T36" fmla="*/ 170 w 1701"/>
                <a:gd name="T37" fmla="*/ 737 h 1531"/>
                <a:gd name="T38" fmla="*/ 227 w 1701"/>
                <a:gd name="T39" fmla="*/ 681 h 1531"/>
                <a:gd name="T40" fmla="*/ 454 w 1701"/>
                <a:gd name="T41" fmla="*/ 624 h 1531"/>
                <a:gd name="T42" fmla="*/ 624 w 1701"/>
                <a:gd name="T43" fmla="*/ 567 h 1531"/>
                <a:gd name="T44" fmla="*/ 964 w 1701"/>
                <a:gd name="T45" fmla="*/ 624 h 1531"/>
                <a:gd name="T46" fmla="*/ 1021 w 1701"/>
                <a:gd name="T47" fmla="*/ 681 h 1531"/>
                <a:gd name="T48" fmla="*/ 1248 w 1701"/>
                <a:gd name="T49" fmla="*/ 624 h 1531"/>
                <a:gd name="T50" fmla="*/ 1191 w 1701"/>
                <a:gd name="T51" fmla="*/ 567 h 1531"/>
                <a:gd name="T52" fmla="*/ 1248 w 1701"/>
                <a:gd name="T53" fmla="*/ 454 h 1531"/>
                <a:gd name="T54" fmla="*/ 1304 w 1701"/>
                <a:gd name="T55" fmla="*/ 397 h 1531"/>
                <a:gd name="T56" fmla="*/ 1248 w 1701"/>
                <a:gd name="T57" fmla="*/ 284 h 1531"/>
                <a:gd name="T58" fmla="*/ 1191 w 1701"/>
                <a:gd name="T59" fmla="*/ 227 h 1531"/>
                <a:gd name="T60" fmla="*/ 1248 w 1701"/>
                <a:gd name="T61" fmla="*/ 114 h 1531"/>
                <a:gd name="T62" fmla="*/ 1418 w 1701"/>
                <a:gd name="T63" fmla="*/ 0 h 1531"/>
                <a:gd name="T64" fmla="*/ 1531 w 1701"/>
                <a:gd name="T65" fmla="*/ 57 h 1531"/>
                <a:gd name="T66" fmla="*/ 1644 w 1701"/>
                <a:gd name="T67" fmla="*/ 0 h 1531"/>
                <a:gd name="T68" fmla="*/ 1701 w 1701"/>
                <a:gd name="T69" fmla="*/ 114 h 1531"/>
                <a:gd name="T70" fmla="*/ 1644 w 1701"/>
                <a:gd name="T71" fmla="*/ 341 h 1531"/>
                <a:gd name="T72" fmla="*/ 1588 w 1701"/>
                <a:gd name="T73" fmla="*/ 397 h 1531"/>
                <a:gd name="T74" fmla="*/ 1644 w 1701"/>
                <a:gd name="T75" fmla="*/ 511 h 1531"/>
                <a:gd name="T76" fmla="*/ 1701 w 1701"/>
                <a:gd name="T77" fmla="*/ 624 h 1531"/>
                <a:gd name="T78" fmla="*/ 1644 w 1701"/>
                <a:gd name="T79" fmla="*/ 737 h 1531"/>
                <a:gd name="T80" fmla="*/ 1531 w 1701"/>
                <a:gd name="T81" fmla="*/ 794 h 1531"/>
                <a:gd name="T82" fmla="*/ 1588 w 1701"/>
                <a:gd name="T83" fmla="*/ 908 h 1531"/>
                <a:gd name="T84" fmla="*/ 1474 w 1701"/>
                <a:gd name="T85" fmla="*/ 1191 h 1531"/>
                <a:gd name="T86" fmla="*/ 1418 w 1701"/>
                <a:gd name="T87" fmla="*/ 1418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701" h="1531">
                  <a:moveTo>
                    <a:pt x="1418" y="1475"/>
                  </a:moveTo>
                  <a:lnTo>
                    <a:pt x="1418" y="1531"/>
                  </a:lnTo>
                  <a:lnTo>
                    <a:pt x="1248" y="1531"/>
                  </a:lnTo>
                  <a:lnTo>
                    <a:pt x="1248" y="1475"/>
                  </a:lnTo>
                  <a:lnTo>
                    <a:pt x="1248" y="1418"/>
                  </a:lnTo>
                  <a:lnTo>
                    <a:pt x="1191" y="1418"/>
                  </a:lnTo>
                  <a:lnTo>
                    <a:pt x="1191" y="1475"/>
                  </a:lnTo>
                  <a:lnTo>
                    <a:pt x="1134" y="1475"/>
                  </a:lnTo>
                  <a:lnTo>
                    <a:pt x="1134" y="1361"/>
                  </a:lnTo>
                  <a:lnTo>
                    <a:pt x="1021" y="1361"/>
                  </a:lnTo>
                  <a:lnTo>
                    <a:pt x="1021" y="1418"/>
                  </a:lnTo>
                  <a:lnTo>
                    <a:pt x="907" y="1418"/>
                  </a:lnTo>
                  <a:lnTo>
                    <a:pt x="907" y="1304"/>
                  </a:lnTo>
                  <a:lnTo>
                    <a:pt x="794" y="1304"/>
                  </a:lnTo>
                  <a:lnTo>
                    <a:pt x="794" y="1361"/>
                  </a:lnTo>
                  <a:lnTo>
                    <a:pt x="681" y="1361"/>
                  </a:lnTo>
                  <a:lnTo>
                    <a:pt x="681" y="1475"/>
                  </a:lnTo>
                  <a:lnTo>
                    <a:pt x="510" y="1475"/>
                  </a:lnTo>
                  <a:lnTo>
                    <a:pt x="510" y="1418"/>
                  </a:lnTo>
                  <a:lnTo>
                    <a:pt x="454" y="1418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248"/>
                  </a:lnTo>
                  <a:lnTo>
                    <a:pt x="340" y="1248"/>
                  </a:lnTo>
                  <a:lnTo>
                    <a:pt x="340" y="1191"/>
                  </a:lnTo>
                  <a:lnTo>
                    <a:pt x="284" y="1191"/>
                  </a:lnTo>
                  <a:lnTo>
                    <a:pt x="284" y="1134"/>
                  </a:lnTo>
                  <a:lnTo>
                    <a:pt x="227" y="1134"/>
                  </a:lnTo>
                  <a:lnTo>
                    <a:pt x="227" y="1078"/>
                  </a:lnTo>
                  <a:lnTo>
                    <a:pt x="114" y="1078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851"/>
                  </a:lnTo>
                  <a:lnTo>
                    <a:pt x="0" y="851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70" y="737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964" y="624"/>
                  </a:lnTo>
                  <a:lnTo>
                    <a:pt x="964" y="681"/>
                  </a:lnTo>
                  <a:lnTo>
                    <a:pt x="1021" y="681"/>
                  </a:lnTo>
                  <a:lnTo>
                    <a:pt x="1021" y="624"/>
                  </a:lnTo>
                  <a:lnTo>
                    <a:pt x="1248" y="624"/>
                  </a:lnTo>
                  <a:lnTo>
                    <a:pt x="1248" y="567"/>
                  </a:lnTo>
                  <a:lnTo>
                    <a:pt x="1191" y="567"/>
                  </a:lnTo>
                  <a:lnTo>
                    <a:pt x="1191" y="454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304" y="397"/>
                  </a:lnTo>
                  <a:lnTo>
                    <a:pt x="1304" y="284"/>
                  </a:lnTo>
                  <a:lnTo>
                    <a:pt x="1248" y="284"/>
                  </a:lnTo>
                  <a:lnTo>
                    <a:pt x="1248" y="227"/>
                  </a:lnTo>
                  <a:lnTo>
                    <a:pt x="1191" y="227"/>
                  </a:lnTo>
                  <a:lnTo>
                    <a:pt x="1191" y="114"/>
                  </a:lnTo>
                  <a:lnTo>
                    <a:pt x="1248" y="114"/>
                  </a:lnTo>
                  <a:lnTo>
                    <a:pt x="1248" y="0"/>
                  </a:lnTo>
                  <a:lnTo>
                    <a:pt x="1418" y="0"/>
                  </a:lnTo>
                  <a:lnTo>
                    <a:pt x="1418" y="57"/>
                  </a:lnTo>
                  <a:lnTo>
                    <a:pt x="1531" y="57"/>
                  </a:lnTo>
                  <a:lnTo>
                    <a:pt x="1531" y="0"/>
                  </a:lnTo>
                  <a:lnTo>
                    <a:pt x="1644" y="0"/>
                  </a:lnTo>
                  <a:lnTo>
                    <a:pt x="1644" y="114"/>
                  </a:lnTo>
                  <a:lnTo>
                    <a:pt x="1701" y="114"/>
                  </a:lnTo>
                  <a:lnTo>
                    <a:pt x="1701" y="341"/>
                  </a:lnTo>
                  <a:lnTo>
                    <a:pt x="1644" y="341"/>
                  </a:lnTo>
                  <a:lnTo>
                    <a:pt x="1644" y="397"/>
                  </a:lnTo>
                  <a:lnTo>
                    <a:pt x="1588" y="397"/>
                  </a:lnTo>
                  <a:lnTo>
                    <a:pt x="1588" y="511"/>
                  </a:lnTo>
                  <a:lnTo>
                    <a:pt x="1644" y="511"/>
                  </a:lnTo>
                  <a:lnTo>
                    <a:pt x="1644" y="624"/>
                  </a:lnTo>
                  <a:lnTo>
                    <a:pt x="1701" y="624"/>
                  </a:lnTo>
                  <a:lnTo>
                    <a:pt x="1701" y="737"/>
                  </a:lnTo>
                  <a:lnTo>
                    <a:pt x="1644" y="737"/>
                  </a:lnTo>
                  <a:lnTo>
                    <a:pt x="1644" y="794"/>
                  </a:lnTo>
                  <a:lnTo>
                    <a:pt x="1531" y="794"/>
                  </a:lnTo>
                  <a:lnTo>
                    <a:pt x="1531" y="908"/>
                  </a:lnTo>
                  <a:lnTo>
                    <a:pt x="1588" y="908"/>
                  </a:lnTo>
                  <a:lnTo>
                    <a:pt x="1588" y="1191"/>
                  </a:lnTo>
                  <a:lnTo>
                    <a:pt x="1474" y="1191"/>
                  </a:lnTo>
                  <a:lnTo>
                    <a:pt x="1474" y="1418"/>
                  </a:lnTo>
                  <a:lnTo>
                    <a:pt x="1418" y="1418"/>
                  </a:lnTo>
                  <a:lnTo>
                    <a:pt x="1418" y="147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1" name="Freeform 847"/>
            <p:cNvSpPr>
              <a:spLocks/>
            </p:cNvSpPr>
            <p:nvPr/>
          </p:nvSpPr>
          <p:spPr bwMode="auto">
            <a:xfrm>
              <a:off x="3919" y="472"/>
              <a:ext cx="850" cy="1191"/>
            </a:xfrm>
            <a:custGeom>
              <a:avLst/>
              <a:gdLst>
                <a:gd name="T0" fmla="*/ 623 w 850"/>
                <a:gd name="T1" fmla="*/ 0 h 1191"/>
                <a:gd name="T2" fmla="*/ 623 w 850"/>
                <a:gd name="T3" fmla="*/ 114 h 1191"/>
                <a:gd name="T4" fmla="*/ 680 w 850"/>
                <a:gd name="T5" fmla="*/ 114 h 1191"/>
                <a:gd name="T6" fmla="*/ 680 w 850"/>
                <a:gd name="T7" fmla="*/ 341 h 1191"/>
                <a:gd name="T8" fmla="*/ 737 w 850"/>
                <a:gd name="T9" fmla="*/ 341 h 1191"/>
                <a:gd name="T10" fmla="*/ 737 w 850"/>
                <a:gd name="T11" fmla="*/ 397 h 1191"/>
                <a:gd name="T12" fmla="*/ 793 w 850"/>
                <a:gd name="T13" fmla="*/ 397 h 1191"/>
                <a:gd name="T14" fmla="*/ 793 w 850"/>
                <a:gd name="T15" fmla="*/ 454 h 1191"/>
                <a:gd name="T16" fmla="*/ 737 w 850"/>
                <a:gd name="T17" fmla="*/ 454 h 1191"/>
                <a:gd name="T18" fmla="*/ 737 w 850"/>
                <a:gd name="T19" fmla="*/ 511 h 1191"/>
                <a:gd name="T20" fmla="*/ 793 w 850"/>
                <a:gd name="T21" fmla="*/ 511 h 1191"/>
                <a:gd name="T22" fmla="*/ 793 w 850"/>
                <a:gd name="T23" fmla="*/ 567 h 1191"/>
                <a:gd name="T24" fmla="*/ 850 w 850"/>
                <a:gd name="T25" fmla="*/ 567 h 1191"/>
                <a:gd name="T26" fmla="*/ 850 w 850"/>
                <a:gd name="T27" fmla="*/ 738 h 1191"/>
                <a:gd name="T28" fmla="*/ 793 w 850"/>
                <a:gd name="T29" fmla="*/ 738 h 1191"/>
                <a:gd name="T30" fmla="*/ 793 w 850"/>
                <a:gd name="T31" fmla="*/ 794 h 1191"/>
                <a:gd name="T32" fmla="*/ 737 w 850"/>
                <a:gd name="T33" fmla="*/ 794 h 1191"/>
                <a:gd name="T34" fmla="*/ 737 w 850"/>
                <a:gd name="T35" fmla="*/ 851 h 1191"/>
                <a:gd name="T36" fmla="*/ 680 w 850"/>
                <a:gd name="T37" fmla="*/ 851 h 1191"/>
                <a:gd name="T38" fmla="*/ 680 w 850"/>
                <a:gd name="T39" fmla="*/ 908 h 1191"/>
                <a:gd name="T40" fmla="*/ 623 w 850"/>
                <a:gd name="T41" fmla="*/ 908 h 1191"/>
                <a:gd name="T42" fmla="*/ 623 w 850"/>
                <a:gd name="T43" fmla="*/ 1021 h 1191"/>
                <a:gd name="T44" fmla="*/ 567 w 850"/>
                <a:gd name="T45" fmla="*/ 1021 h 1191"/>
                <a:gd name="T46" fmla="*/ 567 w 850"/>
                <a:gd name="T47" fmla="*/ 1191 h 1191"/>
                <a:gd name="T48" fmla="*/ 397 w 850"/>
                <a:gd name="T49" fmla="*/ 1191 h 1191"/>
                <a:gd name="T50" fmla="*/ 397 w 850"/>
                <a:gd name="T51" fmla="*/ 1134 h 1191"/>
                <a:gd name="T52" fmla="*/ 340 w 850"/>
                <a:gd name="T53" fmla="*/ 1134 h 1191"/>
                <a:gd name="T54" fmla="*/ 340 w 850"/>
                <a:gd name="T55" fmla="*/ 1078 h 1191"/>
                <a:gd name="T56" fmla="*/ 283 w 850"/>
                <a:gd name="T57" fmla="*/ 1078 h 1191"/>
                <a:gd name="T58" fmla="*/ 283 w 850"/>
                <a:gd name="T59" fmla="*/ 1021 h 1191"/>
                <a:gd name="T60" fmla="*/ 170 w 850"/>
                <a:gd name="T61" fmla="*/ 1021 h 1191"/>
                <a:gd name="T62" fmla="*/ 170 w 850"/>
                <a:gd name="T63" fmla="*/ 908 h 1191"/>
                <a:gd name="T64" fmla="*/ 113 w 850"/>
                <a:gd name="T65" fmla="*/ 908 h 1191"/>
                <a:gd name="T66" fmla="*/ 113 w 850"/>
                <a:gd name="T67" fmla="*/ 851 h 1191"/>
                <a:gd name="T68" fmla="*/ 56 w 850"/>
                <a:gd name="T69" fmla="*/ 851 h 1191"/>
                <a:gd name="T70" fmla="*/ 56 w 850"/>
                <a:gd name="T71" fmla="*/ 794 h 1191"/>
                <a:gd name="T72" fmla="*/ 0 w 850"/>
                <a:gd name="T73" fmla="*/ 794 h 1191"/>
                <a:gd name="T74" fmla="*/ 0 w 850"/>
                <a:gd name="T75" fmla="*/ 681 h 1191"/>
                <a:gd name="T76" fmla="*/ 113 w 850"/>
                <a:gd name="T77" fmla="*/ 681 h 1191"/>
                <a:gd name="T78" fmla="*/ 113 w 850"/>
                <a:gd name="T79" fmla="*/ 624 h 1191"/>
                <a:gd name="T80" fmla="*/ 56 w 850"/>
                <a:gd name="T81" fmla="*/ 624 h 1191"/>
                <a:gd name="T82" fmla="*/ 56 w 850"/>
                <a:gd name="T83" fmla="*/ 511 h 1191"/>
                <a:gd name="T84" fmla="*/ 113 w 850"/>
                <a:gd name="T85" fmla="*/ 511 h 1191"/>
                <a:gd name="T86" fmla="*/ 113 w 850"/>
                <a:gd name="T87" fmla="*/ 454 h 1191"/>
                <a:gd name="T88" fmla="*/ 170 w 850"/>
                <a:gd name="T89" fmla="*/ 454 h 1191"/>
                <a:gd name="T90" fmla="*/ 170 w 850"/>
                <a:gd name="T91" fmla="*/ 397 h 1191"/>
                <a:gd name="T92" fmla="*/ 283 w 850"/>
                <a:gd name="T93" fmla="*/ 397 h 1191"/>
                <a:gd name="T94" fmla="*/ 283 w 850"/>
                <a:gd name="T95" fmla="*/ 227 h 1191"/>
                <a:gd name="T96" fmla="*/ 397 w 850"/>
                <a:gd name="T97" fmla="*/ 227 h 1191"/>
                <a:gd name="T98" fmla="*/ 397 w 850"/>
                <a:gd name="T99" fmla="*/ 57 h 1191"/>
                <a:gd name="T100" fmla="*/ 510 w 850"/>
                <a:gd name="T101" fmla="*/ 57 h 1191"/>
                <a:gd name="T102" fmla="*/ 510 w 850"/>
                <a:gd name="T103" fmla="*/ 0 h 1191"/>
                <a:gd name="T104" fmla="*/ 623 w 850"/>
                <a:gd name="T10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50" h="1191">
                  <a:moveTo>
                    <a:pt x="623" y="0"/>
                  </a:moveTo>
                  <a:lnTo>
                    <a:pt x="623" y="114"/>
                  </a:lnTo>
                  <a:lnTo>
                    <a:pt x="680" y="114"/>
                  </a:lnTo>
                  <a:lnTo>
                    <a:pt x="680" y="341"/>
                  </a:lnTo>
                  <a:lnTo>
                    <a:pt x="737" y="341"/>
                  </a:lnTo>
                  <a:lnTo>
                    <a:pt x="737" y="397"/>
                  </a:lnTo>
                  <a:lnTo>
                    <a:pt x="793" y="397"/>
                  </a:lnTo>
                  <a:lnTo>
                    <a:pt x="793" y="454"/>
                  </a:lnTo>
                  <a:lnTo>
                    <a:pt x="737" y="454"/>
                  </a:lnTo>
                  <a:lnTo>
                    <a:pt x="737" y="511"/>
                  </a:lnTo>
                  <a:lnTo>
                    <a:pt x="793" y="511"/>
                  </a:lnTo>
                  <a:lnTo>
                    <a:pt x="793" y="567"/>
                  </a:lnTo>
                  <a:lnTo>
                    <a:pt x="850" y="567"/>
                  </a:lnTo>
                  <a:lnTo>
                    <a:pt x="850" y="738"/>
                  </a:lnTo>
                  <a:lnTo>
                    <a:pt x="793" y="738"/>
                  </a:lnTo>
                  <a:lnTo>
                    <a:pt x="793" y="794"/>
                  </a:lnTo>
                  <a:lnTo>
                    <a:pt x="737" y="794"/>
                  </a:lnTo>
                  <a:lnTo>
                    <a:pt x="737" y="851"/>
                  </a:lnTo>
                  <a:lnTo>
                    <a:pt x="680" y="851"/>
                  </a:lnTo>
                  <a:lnTo>
                    <a:pt x="680" y="908"/>
                  </a:lnTo>
                  <a:lnTo>
                    <a:pt x="623" y="908"/>
                  </a:lnTo>
                  <a:lnTo>
                    <a:pt x="623" y="1021"/>
                  </a:lnTo>
                  <a:lnTo>
                    <a:pt x="567" y="1021"/>
                  </a:lnTo>
                  <a:lnTo>
                    <a:pt x="567" y="1191"/>
                  </a:lnTo>
                  <a:lnTo>
                    <a:pt x="397" y="1191"/>
                  </a:lnTo>
                  <a:lnTo>
                    <a:pt x="397" y="1134"/>
                  </a:lnTo>
                  <a:lnTo>
                    <a:pt x="340" y="1134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1021"/>
                  </a:lnTo>
                  <a:lnTo>
                    <a:pt x="170" y="1021"/>
                  </a:lnTo>
                  <a:lnTo>
                    <a:pt x="170" y="908"/>
                  </a:lnTo>
                  <a:lnTo>
                    <a:pt x="113" y="908"/>
                  </a:lnTo>
                  <a:lnTo>
                    <a:pt x="113" y="851"/>
                  </a:lnTo>
                  <a:lnTo>
                    <a:pt x="56" y="851"/>
                  </a:lnTo>
                  <a:lnTo>
                    <a:pt x="56" y="794"/>
                  </a:lnTo>
                  <a:lnTo>
                    <a:pt x="0" y="79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83" y="397"/>
                  </a:lnTo>
                  <a:lnTo>
                    <a:pt x="283" y="227"/>
                  </a:lnTo>
                  <a:lnTo>
                    <a:pt x="397" y="227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2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2" name="Freeform 848"/>
            <p:cNvSpPr>
              <a:spLocks/>
            </p:cNvSpPr>
            <p:nvPr/>
          </p:nvSpPr>
          <p:spPr bwMode="auto">
            <a:xfrm>
              <a:off x="4542" y="416"/>
              <a:ext cx="964" cy="1474"/>
            </a:xfrm>
            <a:custGeom>
              <a:avLst/>
              <a:gdLst>
                <a:gd name="T0" fmla="*/ 0 w 964"/>
                <a:gd name="T1" fmla="*/ 56 h 1474"/>
                <a:gd name="T2" fmla="*/ 114 w 964"/>
                <a:gd name="T3" fmla="*/ 56 h 1474"/>
                <a:gd name="T4" fmla="*/ 114 w 964"/>
                <a:gd name="T5" fmla="*/ 113 h 1474"/>
                <a:gd name="T6" fmla="*/ 170 w 964"/>
                <a:gd name="T7" fmla="*/ 113 h 1474"/>
                <a:gd name="T8" fmla="*/ 170 w 964"/>
                <a:gd name="T9" fmla="*/ 0 h 1474"/>
                <a:gd name="T10" fmla="*/ 284 w 964"/>
                <a:gd name="T11" fmla="*/ 0 h 1474"/>
                <a:gd name="T12" fmla="*/ 284 w 964"/>
                <a:gd name="T13" fmla="*/ 56 h 1474"/>
                <a:gd name="T14" fmla="*/ 341 w 964"/>
                <a:gd name="T15" fmla="*/ 56 h 1474"/>
                <a:gd name="T16" fmla="*/ 454 w 964"/>
                <a:gd name="T17" fmla="*/ 56 h 1474"/>
                <a:gd name="T18" fmla="*/ 454 w 964"/>
                <a:gd name="T19" fmla="*/ 113 h 1474"/>
                <a:gd name="T20" fmla="*/ 567 w 964"/>
                <a:gd name="T21" fmla="*/ 113 h 1474"/>
                <a:gd name="T22" fmla="*/ 567 w 964"/>
                <a:gd name="T23" fmla="*/ 170 h 1474"/>
                <a:gd name="T24" fmla="*/ 624 w 964"/>
                <a:gd name="T25" fmla="*/ 170 h 1474"/>
                <a:gd name="T26" fmla="*/ 624 w 964"/>
                <a:gd name="T27" fmla="*/ 283 h 1474"/>
                <a:gd name="T28" fmla="*/ 681 w 964"/>
                <a:gd name="T29" fmla="*/ 283 h 1474"/>
                <a:gd name="T30" fmla="*/ 681 w 964"/>
                <a:gd name="T31" fmla="*/ 340 h 1474"/>
                <a:gd name="T32" fmla="*/ 737 w 964"/>
                <a:gd name="T33" fmla="*/ 340 h 1474"/>
                <a:gd name="T34" fmla="*/ 737 w 964"/>
                <a:gd name="T35" fmla="*/ 453 h 1474"/>
                <a:gd name="T36" fmla="*/ 794 w 964"/>
                <a:gd name="T37" fmla="*/ 453 h 1474"/>
                <a:gd name="T38" fmla="*/ 794 w 964"/>
                <a:gd name="T39" fmla="*/ 510 h 1474"/>
                <a:gd name="T40" fmla="*/ 851 w 964"/>
                <a:gd name="T41" fmla="*/ 510 h 1474"/>
                <a:gd name="T42" fmla="*/ 851 w 964"/>
                <a:gd name="T43" fmla="*/ 623 h 1474"/>
                <a:gd name="T44" fmla="*/ 908 w 964"/>
                <a:gd name="T45" fmla="*/ 623 h 1474"/>
                <a:gd name="T46" fmla="*/ 908 w 964"/>
                <a:gd name="T47" fmla="*/ 737 h 1474"/>
                <a:gd name="T48" fmla="*/ 964 w 964"/>
                <a:gd name="T49" fmla="*/ 737 h 1474"/>
                <a:gd name="T50" fmla="*/ 964 w 964"/>
                <a:gd name="T51" fmla="*/ 964 h 1474"/>
                <a:gd name="T52" fmla="*/ 908 w 964"/>
                <a:gd name="T53" fmla="*/ 964 h 1474"/>
                <a:gd name="T54" fmla="*/ 908 w 964"/>
                <a:gd name="T55" fmla="*/ 1134 h 1474"/>
                <a:gd name="T56" fmla="*/ 964 w 964"/>
                <a:gd name="T57" fmla="*/ 1134 h 1474"/>
                <a:gd name="T58" fmla="*/ 964 w 964"/>
                <a:gd name="T59" fmla="*/ 1304 h 1474"/>
                <a:gd name="T60" fmla="*/ 908 w 964"/>
                <a:gd name="T61" fmla="*/ 1304 h 1474"/>
                <a:gd name="T62" fmla="*/ 908 w 964"/>
                <a:gd name="T63" fmla="*/ 1361 h 1474"/>
                <a:gd name="T64" fmla="*/ 851 w 964"/>
                <a:gd name="T65" fmla="*/ 1361 h 1474"/>
                <a:gd name="T66" fmla="*/ 851 w 964"/>
                <a:gd name="T67" fmla="*/ 1417 h 1474"/>
                <a:gd name="T68" fmla="*/ 681 w 964"/>
                <a:gd name="T69" fmla="*/ 1417 h 1474"/>
                <a:gd name="T70" fmla="*/ 681 w 964"/>
                <a:gd name="T71" fmla="*/ 1474 h 1474"/>
                <a:gd name="T72" fmla="*/ 567 w 964"/>
                <a:gd name="T73" fmla="*/ 1474 h 1474"/>
                <a:gd name="T74" fmla="*/ 567 w 964"/>
                <a:gd name="T75" fmla="*/ 1361 h 1474"/>
                <a:gd name="T76" fmla="*/ 397 w 964"/>
                <a:gd name="T77" fmla="*/ 1361 h 1474"/>
                <a:gd name="T78" fmla="*/ 397 w 964"/>
                <a:gd name="T79" fmla="*/ 1304 h 1474"/>
                <a:gd name="T80" fmla="*/ 284 w 964"/>
                <a:gd name="T81" fmla="*/ 1304 h 1474"/>
                <a:gd name="T82" fmla="*/ 284 w 964"/>
                <a:gd name="T83" fmla="*/ 1077 h 1474"/>
                <a:gd name="T84" fmla="*/ 227 w 964"/>
                <a:gd name="T85" fmla="*/ 1077 h 1474"/>
                <a:gd name="T86" fmla="*/ 227 w 964"/>
                <a:gd name="T87" fmla="*/ 623 h 1474"/>
                <a:gd name="T88" fmla="*/ 170 w 964"/>
                <a:gd name="T89" fmla="*/ 623 h 1474"/>
                <a:gd name="T90" fmla="*/ 170 w 964"/>
                <a:gd name="T91" fmla="*/ 567 h 1474"/>
                <a:gd name="T92" fmla="*/ 114 w 964"/>
                <a:gd name="T93" fmla="*/ 567 h 1474"/>
                <a:gd name="T94" fmla="*/ 114 w 964"/>
                <a:gd name="T95" fmla="*/ 510 h 1474"/>
                <a:gd name="T96" fmla="*/ 170 w 964"/>
                <a:gd name="T97" fmla="*/ 510 h 1474"/>
                <a:gd name="T98" fmla="*/ 170 w 964"/>
                <a:gd name="T99" fmla="*/ 453 h 1474"/>
                <a:gd name="T100" fmla="*/ 114 w 964"/>
                <a:gd name="T101" fmla="*/ 453 h 1474"/>
                <a:gd name="T102" fmla="*/ 114 w 964"/>
                <a:gd name="T103" fmla="*/ 397 h 1474"/>
                <a:gd name="T104" fmla="*/ 57 w 964"/>
                <a:gd name="T105" fmla="*/ 397 h 1474"/>
                <a:gd name="T106" fmla="*/ 57 w 964"/>
                <a:gd name="T107" fmla="*/ 170 h 1474"/>
                <a:gd name="T108" fmla="*/ 0 w 964"/>
                <a:gd name="T109" fmla="*/ 170 h 1474"/>
                <a:gd name="T110" fmla="*/ 0 w 964"/>
                <a:gd name="T111" fmla="*/ 56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64" h="1474">
                  <a:moveTo>
                    <a:pt x="0" y="56"/>
                  </a:moveTo>
                  <a:lnTo>
                    <a:pt x="114" y="56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lnTo>
                    <a:pt x="284" y="0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454" y="56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7" y="340"/>
                  </a:lnTo>
                  <a:lnTo>
                    <a:pt x="737" y="453"/>
                  </a:lnTo>
                  <a:lnTo>
                    <a:pt x="794" y="453"/>
                  </a:lnTo>
                  <a:lnTo>
                    <a:pt x="794" y="510"/>
                  </a:lnTo>
                  <a:lnTo>
                    <a:pt x="851" y="510"/>
                  </a:lnTo>
                  <a:lnTo>
                    <a:pt x="851" y="623"/>
                  </a:lnTo>
                  <a:lnTo>
                    <a:pt x="908" y="623"/>
                  </a:lnTo>
                  <a:lnTo>
                    <a:pt x="908" y="737"/>
                  </a:lnTo>
                  <a:lnTo>
                    <a:pt x="964" y="737"/>
                  </a:lnTo>
                  <a:lnTo>
                    <a:pt x="964" y="964"/>
                  </a:lnTo>
                  <a:lnTo>
                    <a:pt x="908" y="964"/>
                  </a:lnTo>
                  <a:lnTo>
                    <a:pt x="908" y="1134"/>
                  </a:lnTo>
                  <a:lnTo>
                    <a:pt x="964" y="1134"/>
                  </a:lnTo>
                  <a:lnTo>
                    <a:pt x="964" y="1304"/>
                  </a:lnTo>
                  <a:lnTo>
                    <a:pt x="908" y="1304"/>
                  </a:lnTo>
                  <a:lnTo>
                    <a:pt x="908" y="1361"/>
                  </a:lnTo>
                  <a:lnTo>
                    <a:pt x="851" y="1361"/>
                  </a:lnTo>
                  <a:lnTo>
                    <a:pt x="851" y="1417"/>
                  </a:lnTo>
                  <a:lnTo>
                    <a:pt x="681" y="1417"/>
                  </a:lnTo>
                  <a:lnTo>
                    <a:pt x="681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397" y="1361"/>
                  </a:lnTo>
                  <a:lnTo>
                    <a:pt x="397" y="1304"/>
                  </a:lnTo>
                  <a:lnTo>
                    <a:pt x="284" y="1304"/>
                  </a:lnTo>
                  <a:lnTo>
                    <a:pt x="284" y="1077"/>
                  </a:lnTo>
                  <a:lnTo>
                    <a:pt x="227" y="1077"/>
                  </a:lnTo>
                  <a:lnTo>
                    <a:pt x="227" y="623"/>
                  </a:lnTo>
                  <a:lnTo>
                    <a:pt x="170" y="623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3" name="Freeform 849"/>
            <p:cNvSpPr>
              <a:spLocks/>
            </p:cNvSpPr>
            <p:nvPr/>
          </p:nvSpPr>
          <p:spPr bwMode="auto">
            <a:xfrm>
              <a:off x="3919" y="1210"/>
              <a:ext cx="1474" cy="1134"/>
            </a:xfrm>
            <a:custGeom>
              <a:avLst/>
              <a:gdLst>
                <a:gd name="T0" fmla="*/ 1474 w 1474"/>
                <a:gd name="T1" fmla="*/ 680 h 1134"/>
                <a:gd name="T2" fmla="*/ 1417 w 1474"/>
                <a:gd name="T3" fmla="*/ 850 h 1134"/>
                <a:gd name="T4" fmla="*/ 1304 w 1474"/>
                <a:gd name="T5" fmla="*/ 907 h 1134"/>
                <a:gd name="T6" fmla="*/ 1247 w 1474"/>
                <a:gd name="T7" fmla="*/ 850 h 1134"/>
                <a:gd name="T8" fmla="*/ 1077 w 1474"/>
                <a:gd name="T9" fmla="*/ 793 h 1134"/>
                <a:gd name="T10" fmla="*/ 1134 w 1474"/>
                <a:gd name="T11" fmla="*/ 907 h 1134"/>
                <a:gd name="T12" fmla="*/ 964 w 1474"/>
                <a:gd name="T13" fmla="*/ 1077 h 1134"/>
                <a:gd name="T14" fmla="*/ 737 w 1474"/>
                <a:gd name="T15" fmla="*/ 963 h 1134"/>
                <a:gd name="T16" fmla="*/ 680 w 1474"/>
                <a:gd name="T17" fmla="*/ 907 h 1134"/>
                <a:gd name="T18" fmla="*/ 623 w 1474"/>
                <a:gd name="T19" fmla="*/ 737 h 1134"/>
                <a:gd name="T20" fmla="*/ 567 w 1474"/>
                <a:gd name="T21" fmla="*/ 793 h 1134"/>
                <a:gd name="T22" fmla="*/ 510 w 1474"/>
                <a:gd name="T23" fmla="*/ 850 h 1134"/>
                <a:gd name="T24" fmla="*/ 453 w 1474"/>
                <a:gd name="T25" fmla="*/ 907 h 1134"/>
                <a:gd name="T26" fmla="*/ 170 w 1474"/>
                <a:gd name="T27" fmla="*/ 963 h 1134"/>
                <a:gd name="T28" fmla="*/ 113 w 1474"/>
                <a:gd name="T29" fmla="*/ 1077 h 1134"/>
                <a:gd name="T30" fmla="*/ 56 w 1474"/>
                <a:gd name="T31" fmla="*/ 1134 h 1134"/>
                <a:gd name="T32" fmla="*/ 0 w 1474"/>
                <a:gd name="T33" fmla="*/ 1077 h 1134"/>
                <a:gd name="T34" fmla="*/ 56 w 1474"/>
                <a:gd name="T35" fmla="*/ 907 h 1134"/>
                <a:gd name="T36" fmla="*/ 0 w 1474"/>
                <a:gd name="T37" fmla="*/ 453 h 1134"/>
                <a:gd name="T38" fmla="*/ 56 w 1474"/>
                <a:gd name="T39" fmla="*/ 340 h 1134"/>
                <a:gd name="T40" fmla="*/ 113 w 1474"/>
                <a:gd name="T41" fmla="*/ 283 h 1134"/>
                <a:gd name="T42" fmla="*/ 170 w 1474"/>
                <a:gd name="T43" fmla="*/ 226 h 1134"/>
                <a:gd name="T44" fmla="*/ 283 w 1474"/>
                <a:gd name="T45" fmla="*/ 283 h 1134"/>
                <a:gd name="T46" fmla="*/ 340 w 1474"/>
                <a:gd name="T47" fmla="*/ 340 h 1134"/>
                <a:gd name="T48" fmla="*/ 397 w 1474"/>
                <a:gd name="T49" fmla="*/ 396 h 1134"/>
                <a:gd name="T50" fmla="*/ 567 w 1474"/>
                <a:gd name="T51" fmla="*/ 453 h 1134"/>
                <a:gd name="T52" fmla="*/ 623 w 1474"/>
                <a:gd name="T53" fmla="*/ 283 h 1134"/>
                <a:gd name="T54" fmla="*/ 680 w 1474"/>
                <a:gd name="T55" fmla="*/ 170 h 1134"/>
                <a:gd name="T56" fmla="*/ 737 w 1474"/>
                <a:gd name="T57" fmla="*/ 113 h 1134"/>
                <a:gd name="T58" fmla="*/ 793 w 1474"/>
                <a:gd name="T59" fmla="*/ 56 h 1134"/>
                <a:gd name="T60" fmla="*/ 850 w 1474"/>
                <a:gd name="T61" fmla="*/ 0 h 1134"/>
                <a:gd name="T62" fmla="*/ 907 w 1474"/>
                <a:gd name="T63" fmla="*/ 283 h 1134"/>
                <a:gd name="T64" fmla="*/ 1020 w 1474"/>
                <a:gd name="T65" fmla="*/ 510 h 1134"/>
                <a:gd name="T66" fmla="*/ 1190 w 1474"/>
                <a:gd name="T67" fmla="*/ 567 h 1134"/>
                <a:gd name="T68" fmla="*/ 1304 w 1474"/>
                <a:gd name="T69" fmla="*/ 680 h 1134"/>
                <a:gd name="T70" fmla="*/ 1474 w 1474"/>
                <a:gd name="T71" fmla="*/ 623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74" h="1134">
                  <a:moveTo>
                    <a:pt x="1474" y="623"/>
                  </a:moveTo>
                  <a:lnTo>
                    <a:pt x="1474" y="680"/>
                  </a:lnTo>
                  <a:lnTo>
                    <a:pt x="1417" y="680"/>
                  </a:lnTo>
                  <a:lnTo>
                    <a:pt x="1417" y="850"/>
                  </a:lnTo>
                  <a:lnTo>
                    <a:pt x="1417" y="907"/>
                  </a:lnTo>
                  <a:lnTo>
                    <a:pt x="1304" y="907"/>
                  </a:lnTo>
                  <a:lnTo>
                    <a:pt x="1304" y="850"/>
                  </a:lnTo>
                  <a:lnTo>
                    <a:pt x="1247" y="850"/>
                  </a:lnTo>
                  <a:lnTo>
                    <a:pt x="1247" y="793"/>
                  </a:lnTo>
                  <a:lnTo>
                    <a:pt x="1077" y="793"/>
                  </a:lnTo>
                  <a:lnTo>
                    <a:pt x="1077" y="907"/>
                  </a:lnTo>
                  <a:lnTo>
                    <a:pt x="1134" y="907"/>
                  </a:lnTo>
                  <a:lnTo>
                    <a:pt x="1134" y="1077"/>
                  </a:lnTo>
                  <a:lnTo>
                    <a:pt x="964" y="1077"/>
                  </a:lnTo>
                  <a:lnTo>
                    <a:pt x="964" y="963"/>
                  </a:lnTo>
                  <a:lnTo>
                    <a:pt x="737" y="963"/>
                  </a:lnTo>
                  <a:lnTo>
                    <a:pt x="737" y="907"/>
                  </a:lnTo>
                  <a:lnTo>
                    <a:pt x="680" y="907"/>
                  </a:lnTo>
                  <a:lnTo>
                    <a:pt x="680" y="737"/>
                  </a:lnTo>
                  <a:lnTo>
                    <a:pt x="623" y="737"/>
                  </a:lnTo>
                  <a:lnTo>
                    <a:pt x="623" y="793"/>
                  </a:lnTo>
                  <a:lnTo>
                    <a:pt x="567" y="793"/>
                  </a:lnTo>
                  <a:lnTo>
                    <a:pt x="567" y="850"/>
                  </a:lnTo>
                  <a:lnTo>
                    <a:pt x="510" y="850"/>
                  </a:lnTo>
                  <a:lnTo>
                    <a:pt x="510" y="907"/>
                  </a:lnTo>
                  <a:lnTo>
                    <a:pt x="453" y="907"/>
                  </a:lnTo>
                  <a:lnTo>
                    <a:pt x="453" y="963"/>
                  </a:lnTo>
                  <a:lnTo>
                    <a:pt x="170" y="963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34"/>
                  </a:lnTo>
                  <a:lnTo>
                    <a:pt x="56" y="1134"/>
                  </a:lnTo>
                  <a:lnTo>
                    <a:pt x="56" y="1077"/>
                  </a:lnTo>
                  <a:lnTo>
                    <a:pt x="0" y="1077"/>
                  </a:lnTo>
                  <a:lnTo>
                    <a:pt x="0" y="907"/>
                  </a:lnTo>
                  <a:lnTo>
                    <a:pt x="56" y="907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170" y="226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40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567" y="453"/>
                  </a:lnTo>
                  <a:lnTo>
                    <a:pt x="567" y="283"/>
                  </a:lnTo>
                  <a:lnTo>
                    <a:pt x="623" y="283"/>
                  </a:lnTo>
                  <a:lnTo>
                    <a:pt x="623" y="170"/>
                  </a:lnTo>
                  <a:lnTo>
                    <a:pt x="680" y="170"/>
                  </a:lnTo>
                  <a:lnTo>
                    <a:pt x="680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793" y="56"/>
                  </a:lnTo>
                  <a:lnTo>
                    <a:pt x="793" y="0"/>
                  </a:lnTo>
                  <a:lnTo>
                    <a:pt x="850" y="0"/>
                  </a:lnTo>
                  <a:lnTo>
                    <a:pt x="850" y="283"/>
                  </a:lnTo>
                  <a:lnTo>
                    <a:pt x="907" y="283"/>
                  </a:lnTo>
                  <a:lnTo>
                    <a:pt x="907" y="510"/>
                  </a:lnTo>
                  <a:lnTo>
                    <a:pt x="1020" y="510"/>
                  </a:lnTo>
                  <a:lnTo>
                    <a:pt x="1020" y="567"/>
                  </a:lnTo>
                  <a:lnTo>
                    <a:pt x="1190" y="567"/>
                  </a:lnTo>
                  <a:lnTo>
                    <a:pt x="1190" y="680"/>
                  </a:lnTo>
                  <a:lnTo>
                    <a:pt x="1304" y="680"/>
                  </a:lnTo>
                  <a:lnTo>
                    <a:pt x="1304" y="623"/>
                  </a:lnTo>
                  <a:lnTo>
                    <a:pt x="1474" y="6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4" name="Freeform 851"/>
            <p:cNvSpPr>
              <a:spLocks/>
            </p:cNvSpPr>
            <p:nvPr/>
          </p:nvSpPr>
          <p:spPr bwMode="auto">
            <a:xfrm>
              <a:off x="3181" y="2570"/>
              <a:ext cx="1361" cy="1248"/>
            </a:xfrm>
            <a:custGeom>
              <a:avLst/>
              <a:gdLst>
                <a:gd name="T0" fmla="*/ 284 w 1361"/>
                <a:gd name="T1" fmla="*/ 114 h 1248"/>
                <a:gd name="T2" fmla="*/ 341 w 1361"/>
                <a:gd name="T3" fmla="*/ 170 h 1248"/>
                <a:gd name="T4" fmla="*/ 227 w 1361"/>
                <a:gd name="T5" fmla="*/ 227 h 1248"/>
                <a:gd name="T6" fmla="*/ 171 w 1361"/>
                <a:gd name="T7" fmla="*/ 284 h 1248"/>
                <a:gd name="T8" fmla="*/ 57 w 1361"/>
                <a:gd name="T9" fmla="*/ 454 h 1248"/>
                <a:gd name="T10" fmla="*/ 114 w 1361"/>
                <a:gd name="T11" fmla="*/ 624 h 1248"/>
                <a:gd name="T12" fmla="*/ 171 w 1361"/>
                <a:gd name="T13" fmla="*/ 681 h 1248"/>
                <a:gd name="T14" fmla="*/ 227 w 1361"/>
                <a:gd name="T15" fmla="*/ 738 h 1248"/>
                <a:gd name="T16" fmla="*/ 171 w 1361"/>
                <a:gd name="T17" fmla="*/ 794 h 1248"/>
                <a:gd name="T18" fmla="*/ 284 w 1361"/>
                <a:gd name="T19" fmla="*/ 851 h 1248"/>
                <a:gd name="T20" fmla="*/ 171 w 1361"/>
                <a:gd name="T21" fmla="*/ 908 h 1248"/>
                <a:gd name="T22" fmla="*/ 114 w 1361"/>
                <a:gd name="T23" fmla="*/ 964 h 1248"/>
                <a:gd name="T24" fmla="*/ 0 w 1361"/>
                <a:gd name="T25" fmla="*/ 1021 h 1248"/>
                <a:gd name="T26" fmla="*/ 171 w 1361"/>
                <a:gd name="T27" fmla="*/ 1134 h 1248"/>
                <a:gd name="T28" fmla="*/ 227 w 1361"/>
                <a:gd name="T29" fmla="*/ 1191 h 1248"/>
                <a:gd name="T30" fmla="*/ 454 w 1361"/>
                <a:gd name="T31" fmla="*/ 1248 h 1248"/>
                <a:gd name="T32" fmla="*/ 511 w 1361"/>
                <a:gd name="T33" fmla="*/ 1134 h 1248"/>
                <a:gd name="T34" fmla="*/ 567 w 1361"/>
                <a:gd name="T35" fmla="*/ 1078 h 1248"/>
                <a:gd name="T36" fmla="*/ 624 w 1361"/>
                <a:gd name="T37" fmla="*/ 1021 h 1248"/>
                <a:gd name="T38" fmla="*/ 908 w 1361"/>
                <a:gd name="T39" fmla="*/ 964 h 1248"/>
                <a:gd name="T40" fmla="*/ 964 w 1361"/>
                <a:gd name="T41" fmla="*/ 1021 h 1248"/>
                <a:gd name="T42" fmla="*/ 1021 w 1361"/>
                <a:gd name="T43" fmla="*/ 964 h 1248"/>
                <a:gd name="T44" fmla="*/ 1078 w 1361"/>
                <a:gd name="T45" fmla="*/ 908 h 1248"/>
                <a:gd name="T46" fmla="*/ 1135 w 1361"/>
                <a:gd name="T47" fmla="*/ 851 h 1248"/>
                <a:gd name="T48" fmla="*/ 1191 w 1361"/>
                <a:gd name="T49" fmla="*/ 794 h 1248"/>
                <a:gd name="T50" fmla="*/ 1248 w 1361"/>
                <a:gd name="T51" fmla="*/ 738 h 1248"/>
                <a:gd name="T52" fmla="*/ 1305 w 1361"/>
                <a:gd name="T53" fmla="*/ 511 h 1248"/>
                <a:gd name="T54" fmla="*/ 1361 w 1361"/>
                <a:gd name="T55" fmla="*/ 454 h 1248"/>
                <a:gd name="T56" fmla="*/ 1248 w 1361"/>
                <a:gd name="T57" fmla="*/ 397 h 1248"/>
                <a:gd name="T58" fmla="*/ 1191 w 1361"/>
                <a:gd name="T59" fmla="*/ 567 h 1248"/>
                <a:gd name="T60" fmla="*/ 1135 w 1361"/>
                <a:gd name="T61" fmla="*/ 511 h 1248"/>
                <a:gd name="T62" fmla="*/ 1078 w 1361"/>
                <a:gd name="T63" fmla="*/ 567 h 1248"/>
                <a:gd name="T64" fmla="*/ 1021 w 1361"/>
                <a:gd name="T65" fmla="*/ 511 h 1248"/>
                <a:gd name="T66" fmla="*/ 964 w 1361"/>
                <a:gd name="T67" fmla="*/ 454 h 1248"/>
                <a:gd name="T68" fmla="*/ 908 w 1361"/>
                <a:gd name="T69" fmla="*/ 511 h 1248"/>
                <a:gd name="T70" fmla="*/ 851 w 1361"/>
                <a:gd name="T71" fmla="*/ 454 h 1248"/>
                <a:gd name="T72" fmla="*/ 794 w 1361"/>
                <a:gd name="T73" fmla="*/ 511 h 1248"/>
                <a:gd name="T74" fmla="*/ 738 w 1361"/>
                <a:gd name="T75" fmla="*/ 567 h 1248"/>
                <a:gd name="T76" fmla="*/ 624 w 1361"/>
                <a:gd name="T77" fmla="*/ 511 h 1248"/>
                <a:gd name="T78" fmla="*/ 567 w 1361"/>
                <a:gd name="T79" fmla="*/ 397 h 1248"/>
                <a:gd name="T80" fmla="*/ 624 w 1361"/>
                <a:gd name="T81" fmla="*/ 227 h 1248"/>
                <a:gd name="T82" fmla="*/ 738 w 1361"/>
                <a:gd name="T83" fmla="*/ 114 h 1248"/>
                <a:gd name="T84" fmla="*/ 794 w 1361"/>
                <a:gd name="T85" fmla="*/ 0 h 1248"/>
                <a:gd name="T86" fmla="*/ 511 w 1361"/>
                <a:gd name="T87" fmla="*/ 5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1" h="1248">
                  <a:moveTo>
                    <a:pt x="284" y="57"/>
                  </a:moveTo>
                  <a:lnTo>
                    <a:pt x="284" y="114"/>
                  </a:lnTo>
                  <a:lnTo>
                    <a:pt x="341" y="114"/>
                  </a:lnTo>
                  <a:lnTo>
                    <a:pt x="341" y="170"/>
                  </a:lnTo>
                  <a:lnTo>
                    <a:pt x="341" y="227"/>
                  </a:lnTo>
                  <a:lnTo>
                    <a:pt x="227" y="227"/>
                  </a:lnTo>
                  <a:lnTo>
                    <a:pt x="227" y="284"/>
                  </a:lnTo>
                  <a:lnTo>
                    <a:pt x="171" y="284"/>
                  </a:lnTo>
                  <a:lnTo>
                    <a:pt x="171" y="454"/>
                  </a:lnTo>
                  <a:lnTo>
                    <a:pt x="57" y="454"/>
                  </a:lnTo>
                  <a:lnTo>
                    <a:pt x="57" y="624"/>
                  </a:lnTo>
                  <a:lnTo>
                    <a:pt x="114" y="624"/>
                  </a:lnTo>
                  <a:lnTo>
                    <a:pt x="114" y="681"/>
                  </a:lnTo>
                  <a:lnTo>
                    <a:pt x="171" y="681"/>
                  </a:lnTo>
                  <a:lnTo>
                    <a:pt x="171" y="738"/>
                  </a:lnTo>
                  <a:lnTo>
                    <a:pt x="227" y="738"/>
                  </a:lnTo>
                  <a:lnTo>
                    <a:pt x="227" y="794"/>
                  </a:lnTo>
                  <a:lnTo>
                    <a:pt x="171" y="794"/>
                  </a:lnTo>
                  <a:lnTo>
                    <a:pt x="171" y="851"/>
                  </a:lnTo>
                  <a:lnTo>
                    <a:pt x="284" y="851"/>
                  </a:lnTo>
                  <a:lnTo>
                    <a:pt x="284" y="908"/>
                  </a:lnTo>
                  <a:lnTo>
                    <a:pt x="171" y="908"/>
                  </a:lnTo>
                  <a:lnTo>
                    <a:pt x="171" y="964"/>
                  </a:lnTo>
                  <a:lnTo>
                    <a:pt x="114" y="964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171" y="1134"/>
                  </a:lnTo>
                  <a:lnTo>
                    <a:pt x="171" y="1191"/>
                  </a:lnTo>
                  <a:lnTo>
                    <a:pt x="227" y="1191"/>
                  </a:lnTo>
                  <a:lnTo>
                    <a:pt x="227" y="1248"/>
                  </a:lnTo>
                  <a:lnTo>
                    <a:pt x="454" y="1248"/>
                  </a:lnTo>
                  <a:lnTo>
                    <a:pt x="454" y="1134"/>
                  </a:lnTo>
                  <a:lnTo>
                    <a:pt x="511" y="1134"/>
                  </a:lnTo>
                  <a:lnTo>
                    <a:pt x="511" y="1078"/>
                  </a:lnTo>
                  <a:lnTo>
                    <a:pt x="567" y="1078"/>
                  </a:lnTo>
                  <a:lnTo>
                    <a:pt x="567" y="1021"/>
                  </a:lnTo>
                  <a:lnTo>
                    <a:pt x="624" y="1021"/>
                  </a:lnTo>
                  <a:lnTo>
                    <a:pt x="624" y="964"/>
                  </a:lnTo>
                  <a:lnTo>
                    <a:pt x="908" y="964"/>
                  </a:lnTo>
                  <a:lnTo>
                    <a:pt x="908" y="1021"/>
                  </a:lnTo>
                  <a:lnTo>
                    <a:pt x="964" y="1021"/>
                  </a:lnTo>
                  <a:lnTo>
                    <a:pt x="1021" y="1021"/>
                  </a:lnTo>
                  <a:lnTo>
                    <a:pt x="1021" y="964"/>
                  </a:lnTo>
                  <a:lnTo>
                    <a:pt x="1078" y="964"/>
                  </a:lnTo>
                  <a:lnTo>
                    <a:pt x="1078" y="908"/>
                  </a:lnTo>
                  <a:lnTo>
                    <a:pt x="1135" y="908"/>
                  </a:lnTo>
                  <a:lnTo>
                    <a:pt x="1135" y="851"/>
                  </a:lnTo>
                  <a:lnTo>
                    <a:pt x="1191" y="851"/>
                  </a:lnTo>
                  <a:lnTo>
                    <a:pt x="1191" y="794"/>
                  </a:lnTo>
                  <a:lnTo>
                    <a:pt x="1248" y="794"/>
                  </a:lnTo>
                  <a:lnTo>
                    <a:pt x="1248" y="738"/>
                  </a:lnTo>
                  <a:lnTo>
                    <a:pt x="1305" y="738"/>
                  </a:lnTo>
                  <a:lnTo>
                    <a:pt x="1305" y="511"/>
                  </a:lnTo>
                  <a:lnTo>
                    <a:pt x="1361" y="511"/>
                  </a:lnTo>
                  <a:lnTo>
                    <a:pt x="1361" y="454"/>
                  </a:lnTo>
                  <a:lnTo>
                    <a:pt x="1248" y="454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567"/>
                  </a:lnTo>
                  <a:lnTo>
                    <a:pt x="1135" y="567"/>
                  </a:lnTo>
                  <a:lnTo>
                    <a:pt x="1135" y="511"/>
                  </a:lnTo>
                  <a:lnTo>
                    <a:pt x="1078" y="511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511"/>
                  </a:lnTo>
                  <a:lnTo>
                    <a:pt x="964" y="511"/>
                  </a:lnTo>
                  <a:lnTo>
                    <a:pt x="964" y="454"/>
                  </a:lnTo>
                  <a:lnTo>
                    <a:pt x="908" y="454"/>
                  </a:lnTo>
                  <a:lnTo>
                    <a:pt x="908" y="511"/>
                  </a:lnTo>
                  <a:lnTo>
                    <a:pt x="851" y="511"/>
                  </a:lnTo>
                  <a:lnTo>
                    <a:pt x="851" y="454"/>
                  </a:lnTo>
                  <a:lnTo>
                    <a:pt x="794" y="454"/>
                  </a:lnTo>
                  <a:lnTo>
                    <a:pt x="794" y="511"/>
                  </a:lnTo>
                  <a:lnTo>
                    <a:pt x="738" y="511"/>
                  </a:lnTo>
                  <a:lnTo>
                    <a:pt x="738" y="567"/>
                  </a:lnTo>
                  <a:lnTo>
                    <a:pt x="624" y="567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397"/>
                  </a:lnTo>
                  <a:lnTo>
                    <a:pt x="624" y="397"/>
                  </a:lnTo>
                  <a:lnTo>
                    <a:pt x="624" y="227"/>
                  </a:lnTo>
                  <a:lnTo>
                    <a:pt x="738" y="227"/>
                  </a:lnTo>
                  <a:lnTo>
                    <a:pt x="738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511" y="0"/>
                  </a:lnTo>
                  <a:lnTo>
                    <a:pt x="511" y="57"/>
                  </a:lnTo>
                  <a:lnTo>
                    <a:pt x="284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5" name="Freeform 852"/>
            <p:cNvSpPr>
              <a:spLocks/>
            </p:cNvSpPr>
            <p:nvPr/>
          </p:nvSpPr>
          <p:spPr bwMode="auto">
            <a:xfrm>
              <a:off x="4202" y="4045"/>
              <a:ext cx="2949" cy="1871"/>
            </a:xfrm>
            <a:custGeom>
              <a:avLst/>
              <a:gdLst>
                <a:gd name="T0" fmla="*/ 57 w 2949"/>
                <a:gd name="T1" fmla="*/ 1247 h 1871"/>
                <a:gd name="T2" fmla="*/ 284 w 2949"/>
                <a:gd name="T3" fmla="*/ 1190 h 1871"/>
                <a:gd name="T4" fmla="*/ 340 w 2949"/>
                <a:gd name="T5" fmla="*/ 1077 h 1871"/>
                <a:gd name="T6" fmla="*/ 681 w 2949"/>
                <a:gd name="T7" fmla="*/ 964 h 1871"/>
                <a:gd name="T8" fmla="*/ 737 w 2949"/>
                <a:gd name="T9" fmla="*/ 737 h 1871"/>
                <a:gd name="T10" fmla="*/ 907 w 2949"/>
                <a:gd name="T11" fmla="*/ 623 h 1871"/>
                <a:gd name="T12" fmla="*/ 964 w 2949"/>
                <a:gd name="T13" fmla="*/ 623 h 1871"/>
                <a:gd name="T14" fmla="*/ 1361 w 2949"/>
                <a:gd name="T15" fmla="*/ 567 h 1871"/>
                <a:gd name="T16" fmla="*/ 1474 w 2949"/>
                <a:gd name="T17" fmla="*/ 226 h 1871"/>
                <a:gd name="T18" fmla="*/ 1758 w 2949"/>
                <a:gd name="T19" fmla="*/ 170 h 1871"/>
                <a:gd name="T20" fmla="*/ 2041 w 2949"/>
                <a:gd name="T21" fmla="*/ 56 h 1871"/>
                <a:gd name="T22" fmla="*/ 2268 w 2949"/>
                <a:gd name="T23" fmla="*/ 0 h 1871"/>
                <a:gd name="T24" fmla="*/ 2495 w 2949"/>
                <a:gd name="T25" fmla="*/ 0 h 1871"/>
                <a:gd name="T26" fmla="*/ 2552 w 2949"/>
                <a:gd name="T27" fmla="*/ 56 h 1871"/>
                <a:gd name="T28" fmla="*/ 2155 w 2949"/>
                <a:gd name="T29" fmla="*/ 226 h 1871"/>
                <a:gd name="T30" fmla="*/ 2098 w 2949"/>
                <a:gd name="T31" fmla="*/ 397 h 1871"/>
                <a:gd name="T32" fmla="*/ 2155 w 2949"/>
                <a:gd name="T33" fmla="*/ 510 h 1871"/>
                <a:gd name="T34" fmla="*/ 2211 w 2949"/>
                <a:gd name="T35" fmla="*/ 623 h 1871"/>
                <a:gd name="T36" fmla="*/ 2438 w 2949"/>
                <a:gd name="T37" fmla="*/ 567 h 1871"/>
                <a:gd name="T38" fmla="*/ 2495 w 2949"/>
                <a:gd name="T39" fmla="*/ 623 h 1871"/>
                <a:gd name="T40" fmla="*/ 2665 w 2949"/>
                <a:gd name="T41" fmla="*/ 737 h 1871"/>
                <a:gd name="T42" fmla="*/ 2949 w 2949"/>
                <a:gd name="T43" fmla="*/ 793 h 1871"/>
                <a:gd name="T44" fmla="*/ 2778 w 2949"/>
                <a:gd name="T45" fmla="*/ 737 h 1871"/>
                <a:gd name="T46" fmla="*/ 2608 w 2949"/>
                <a:gd name="T47" fmla="*/ 907 h 1871"/>
                <a:gd name="T48" fmla="*/ 2438 w 2949"/>
                <a:gd name="T49" fmla="*/ 793 h 1871"/>
                <a:gd name="T50" fmla="*/ 2495 w 2949"/>
                <a:gd name="T51" fmla="*/ 964 h 1871"/>
                <a:gd name="T52" fmla="*/ 2552 w 2949"/>
                <a:gd name="T53" fmla="*/ 1020 h 1871"/>
                <a:gd name="T54" fmla="*/ 2495 w 2949"/>
                <a:gd name="T55" fmla="*/ 1190 h 1871"/>
                <a:gd name="T56" fmla="*/ 2325 w 2949"/>
                <a:gd name="T57" fmla="*/ 1247 h 1871"/>
                <a:gd name="T58" fmla="*/ 2382 w 2949"/>
                <a:gd name="T59" fmla="*/ 1304 h 1871"/>
                <a:gd name="T60" fmla="*/ 2495 w 2949"/>
                <a:gd name="T61" fmla="*/ 1247 h 1871"/>
                <a:gd name="T62" fmla="*/ 2608 w 2949"/>
                <a:gd name="T63" fmla="*/ 1360 h 1871"/>
                <a:gd name="T64" fmla="*/ 2495 w 2949"/>
                <a:gd name="T65" fmla="*/ 1417 h 1871"/>
                <a:gd name="T66" fmla="*/ 2438 w 2949"/>
                <a:gd name="T67" fmla="*/ 1587 h 1871"/>
                <a:gd name="T68" fmla="*/ 2268 w 2949"/>
                <a:gd name="T69" fmla="*/ 1474 h 1871"/>
                <a:gd name="T70" fmla="*/ 2211 w 2949"/>
                <a:gd name="T71" fmla="*/ 1531 h 1871"/>
                <a:gd name="T72" fmla="*/ 2041 w 2949"/>
                <a:gd name="T73" fmla="*/ 1587 h 1871"/>
                <a:gd name="T74" fmla="*/ 1985 w 2949"/>
                <a:gd name="T75" fmla="*/ 1587 h 1871"/>
                <a:gd name="T76" fmla="*/ 1985 w 2949"/>
                <a:gd name="T77" fmla="*/ 1814 h 1871"/>
                <a:gd name="T78" fmla="*/ 1758 w 2949"/>
                <a:gd name="T79" fmla="*/ 1644 h 1871"/>
                <a:gd name="T80" fmla="*/ 1871 w 2949"/>
                <a:gd name="T81" fmla="*/ 1474 h 1871"/>
                <a:gd name="T82" fmla="*/ 1701 w 2949"/>
                <a:gd name="T83" fmla="*/ 1360 h 1871"/>
                <a:gd name="T84" fmla="*/ 1531 w 2949"/>
                <a:gd name="T85" fmla="*/ 1417 h 1871"/>
                <a:gd name="T86" fmla="*/ 1474 w 2949"/>
                <a:gd name="T87" fmla="*/ 1304 h 1871"/>
                <a:gd name="T88" fmla="*/ 1191 w 2949"/>
                <a:gd name="T89" fmla="*/ 1531 h 1871"/>
                <a:gd name="T90" fmla="*/ 1134 w 2949"/>
                <a:gd name="T91" fmla="*/ 1701 h 1871"/>
                <a:gd name="T92" fmla="*/ 284 w 2949"/>
                <a:gd name="T93" fmla="*/ 1757 h 1871"/>
                <a:gd name="T94" fmla="*/ 170 w 2949"/>
                <a:gd name="T95" fmla="*/ 1417 h 1871"/>
                <a:gd name="T96" fmla="*/ 0 w 2949"/>
                <a:gd name="T97" fmla="*/ 1360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49" h="1871">
                  <a:moveTo>
                    <a:pt x="0" y="1304"/>
                  </a:moveTo>
                  <a:lnTo>
                    <a:pt x="57" y="1304"/>
                  </a:lnTo>
                  <a:lnTo>
                    <a:pt x="57" y="1247"/>
                  </a:lnTo>
                  <a:lnTo>
                    <a:pt x="114" y="1247"/>
                  </a:lnTo>
                  <a:lnTo>
                    <a:pt x="114" y="1190"/>
                  </a:lnTo>
                  <a:lnTo>
                    <a:pt x="284" y="1190"/>
                  </a:lnTo>
                  <a:lnTo>
                    <a:pt x="284" y="1134"/>
                  </a:lnTo>
                  <a:lnTo>
                    <a:pt x="340" y="1134"/>
                  </a:lnTo>
                  <a:lnTo>
                    <a:pt x="340" y="1077"/>
                  </a:lnTo>
                  <a:lnTo>
                    <a:pt x="567" y="1077"/>
                  </a:lnTo>
                  <a:lnTo>
                    <a:pt x="567" y="964"/>
                  </a:lnTo>
                  <a:lnTo>
                    <a:pt x="681" y="964"/>
                  </a:lnTo>
                  <a:lnTo>
                    <a:pt x="681" y="850"/>
                  </a:lnTo>
                  <a:lnTo>
                    <a:pt x="737" y="850"/>
                  </a:lnTo>
                  <a:lnTo>
                    <a:pt x="737" y="737"/>
                  </a:lnTo>
                  <a:lnTo>
                    <a:pt x="794" y="737"/>
                  </a:lnTo>
                  <a:lnTo>
                    <a:pt x="794" y="623"/>
                  </a:lnTo>
                  <a:lnTo>
                    <a:pt x="907" y="623"/>
                  </a:lnTo>
                  <a:lnTo>
                    <a:pt x="907" y="680"/>
                  </a:lnTo>
                  <a:lnTo>
                    <a:pt x="964" y="680"/>
                  </a:lnTo>
                  <a:lnTo>
                    <a:pt x="964" y="623"/>
                  </a:lnTo>
                  <a:lnTo>
                    <a:pt x="1077" y="623"/>
                  </a:lnTo>
                  <a:lnTo>
                    <a:pt x="1077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474" y="510"/>
                  </a:lnTo>
                  <a:lnTo>
                    <a:pt x="1474" y="226"/>
                  </a:lnTo>
                  <a:lnTo>
                    <a:pt x="1531" y="226"/>
                  </a:lnTo>
                  <a:lnTo>
                    <a:pt x="1531" y="170"/>
                  </a:lnTo>
                  <a:lnTo>
                    <a:pt x="1758" y="170"/>
                  </a:lnTo>
                  <a:lnTo>
                    <a:pt x="1758" y="113"/>
                  </a:lnTo>
                  <a:lnTo>
                    <a:pt x="2041" y="113"/>
                  </a:lnTo>
                  <a:lnTo>
                    <a:pt x="2041" y="56"/>
                  </a:lnTo>
                  <a:lnTo>
                    <a:pt x="2211" y="56"/>
                  </a:lnTo>
                  <a:lnTo>
                    <a:pt x="2211" y="0"/>
                  </a:lnTo>
                  <a:lnTo>
                    <a:pt x="2268" y="0"/>
                  </a:lnTo>
                  <a:lnTo>
                    <a:pt x="2268" y="56"/>
                  </a:lnTo>
                  <a:lnTo>
                    <a:pt x="2495" y="56"/>
                  </a:lnTo>
                  <a:lnTo>
                    <a:pt x="2495" y="0"/>
                  </a:lnTo>
                  <a:lnTo>
                    <a:pt x="2665" y="0"/>
                  </a:lnTo>
                  <a:lnTo>
                    <a:pt x="2665" y="56"/>
                  </a:lnTo>
                  <a:lnTo>
                    <a:pt x="2552" y="56"/>
                  </a:lnTo>
                  <a:lnTo>
                    <a:pt x="2552" y="113"/>
                  </a:lnTo>
                  <a:lnTo>
                    <a:pt x="2155" y="113"/>
                  </a:lnTo>
                  <a:lnTo>
                    <a:pt x="2155" y="226"/>
                  </a:lnTo>
                  <a:lnTo>
                    <a:pt x="2098" y="226"/>
                  </a:lnTo>
                  <a:lnTo>
                    <a:pt x="2098" y="340"/>
                  </a:lnTo>
                  <a:lnTo>
                    <a:pt x="2098" y="397"/>
                  </a:lnTo>
                  <a:lnTo>
                    <a:pt x="2041" y="397"/>
                  </a:lnTo>
                  <a:lnTo>
                    <a:pt x="2041" y="510"/>
                  </a:lnTo>
                  <a:lnTo>
                    <a:pt x="2155" y="510"/>
                  </a:lnTo>
                  <a:lnTo>
                    <a:pt x="2155" y="567"/>
                  </a:lnTo>
                  <a:lnTo>
                    <a:pt x="2211" y="567"/>
                  </a:lnTo>
                  <a:lnTo>
                    <a:pt x="2211" y="623"/>
                  </a:lnTo>
                  <a:lnTo>
                    <a:pt x="2325" y="623"/>
                  </a:lnTo>
                  <a:lnTo>
                    <a:pt x="2325" y="567"/>
                  </a:lnTo>
                  <a:lnTo>
                    <a:pt x="2438" y="567"/>
                  </a:lnTo>
                  <a:lnTo>
                    <a:pt x="2438" y="737"/>
                  </a:lnTo>
                  <a:lnTo>
                    <a:pt x="2495" y="737"/>
                  </a:lnTo>
                  <a:lnTo>
                    <a:pt x="2495" y="623"/>
                  </a:lnTo>
                  <a:lnTo>
                    <a:pt x="2552" y="623"/>
                  </a:lnTo>
                  <a:lnTo>
                    <a:pt x="2552" y="737"/>
                  </a:lnTo>
                  <a:lnTo>
                    <a:pt x="2665" y="737"/>
                  </a:lnTo>
                  <a:lnTo>
                    <a:pt x="2665" y="680"/>
                  </a:lnTo>
                  <a:lnTo>
                    <a:pt x="2949" y="680"/>
                  </a:lnTo>
                  <a:lnTo>
                    <a:pt x="2949" y="793"/>
                  </a:lnTo>
                  <a:lnTo>
                    <a:pt x="2835" y="793"/>
                  </a:lnTo>
                  <a:lnTo>
                    <a:pt x="2835" y="737"/>
                  </a:lnTo>
                  <a:lnTo>
                    <a:pt x="2778" y="737"/>
                  </a:lnTo>
                  <a:lnTo>
                    <a:pt x="2778" y="793"/>
                  </a:lnTo>
                  <a:lnTo>
                    <a:pt x="2608" y="793"/>
                  </a:lnTo>
                  <a:lnTo>
                    <a:pt x="2608" y="907"/>
                  </a:lnTo>
                  <a:lnTo>
                    <a:pt x="2495" y="907"/>
                  </a:lnTo>
                  <a:lnTo>
                    <a:pt x="2495" y="793"/>
                  </a:lnTo>
                  <a:lnTo>
                    <a:pt x="2438" y="793"/>
                  </a:lnTo>
                  <a:lnTo>
                    <a:pt x="2438" y="1020"/>
                  </a:lnTo>
                  <a:lnTo>
                    <a:pt x="2495" y="1020"/>
                  </a:lnTo>
                  <a:lnTo>
                    <a:pt x="2495" y="964"/>
                  </a:lnTo>
                  <a:lnTo>
                    <a:pt x="2608" y="964"/>
                  </a:lnTo>
                  <a:lnTo>
                    <a:pt x="2608" y="1020"/>
                  </a:lnTo>
                  <a:lnTo>
                    <a:pt x="2552" y="1020"/>
                  </a:lnTo>
                  <a:lnTo>
                    <a:pt x="2552" y="1077"/>
                  </a:lnTo>
                  <a:lnTo>
                    <a:pt x="2495" y="1077"/>
                  </a:lnTo>
                  <a:lnTo>
                    <a:pt x="2495" y="1190"/>
                  </a:lnTo>
                  <a:lnTo>
                    <a:pt x="2382" y="1190"/>
                  </a:lnTo>
                  <a:lnTo>
                    <a:pt x="2382" y="1247"/>
                  </a:lnTo>
                  <a:lnTo>
                    <a:pt x="2325" y="1247"/>
                  </a:lnTo>
                  <a:lnTo>
                    <a:pt x="2325" y="1360"/>
                  </a:lnTo>
                  <a:lnTo>
                    <a:pt x="2382" y="1360"/>
                  </a:lnTo>
                  <a:lnTo>
                    <a:pt x="2382" y="1304"/>
                  </a:lnTo>
                  <a:lnTo>
                    <a:pt x="2438" y="1304"/>
                  </a:lnTo>
                  <a:lnTo>
                    <a:pt x="2438" y="1247"/>
                  </a:lnTo>
                  <a:lnTo>
                    <a:pt x="2495" y="1247"/>
                  </a:lnTo>
                  <a:lnTo>
                    <a:pt x="2495" y="1304"/>
                  </a:lnTo>
                  <a:lnTo>
                    <a:pt x="2608" y="1304"/>
                  </a:lnTo>
                  <a:lnTo>
                    <a:pt x="2608" y="1360"/>
                  </a:lnTo>
                  <a:lnTo>
                    <a:pt x="2552" y="1360"/>
                  </a:lnTo>
                  <a:lnTo>
                    <a:pt x="2552" y="1417"/>
                  </a:lnTo>
                  <a:lnTo>
                    <a:pt x="2495" y="1417"/>
                  </a:lnTo>
                  <a:lnTo>
                    <a:pt x="2495" y="1474"/>
                  </a:lnTo>
                  <a:lnTo>
                    <a:pt x="2438" y="1474"/>
                  </a:lnTo>
                  <a:lnTo>
                    <a:pt x="2438" y="1587"/>
                  </a:lnTo>
                  <a:lnTo>
                    <a:pt x="2382" y="1587"/>
                  </a:lnTo>
                  <a:lnTo>
                    <a:pt x="2382" y="1474"/>
                  </a:lnTo>
                  <a:lnTo>
                    <a:pt x="2268" y="1474"/>
                  </a:lnTo>
                  <a:lnTo>
                    <a:pt x="2268" y="1587"/>
                  </a:lnTo>
                  <a:lnTo>
                    <a:pt x="2211" y="1587"/>
                  </a:lnTo>
                  <a:lnTo>
                    <a:pt x="2211" y="1531"/>
                  </a:lnTo>
                  <a:lnTo>
                    <a:pt x="2155" y="1531"/>
                  </a:lnTo>
                  <a:lnTo>
                    <a:pt x="2155" y="1587"/>
                  </a:lnTo>
                  <a:lnTo>
                    <a:pt x="2041" y="1587"/>
                  </a:lnTo>
                  <a:lnTo>
                    <a:pt x="2041" y="1757"/>
                  </a:lnTo>
                  <a:lnTo>
                    <a:pt x="1985" y="1757"/>
                  </a:lnTo>
                  <a:lnTo>
                    <a:pt x="1985" y="1587"/>
                  </a:lnTo>
                  <a:lnTo>
                    <a:pt x="1928" y="1587"/>
                  </a:lnTo>
                  <a:lnTo>
                    <a:pt x="1928" y="1814"/>
                  </a:lnTo>
                  <a:lnTo>
                    <a:pt x="1985" y="1814"/>
                  </a:lnTo>
                  <a:lnTo>
                    <a:pt x="1985" y="1871"/>
                  </a:lnTo>
                  <a:lnTo>
                    <a:pt x="1758" y="1871"/>
                  </a:lnTo>
                  <a:lnTo>
                    <a:pt x="1758" y="1644"/>
                  </a:lnTo>
                  <a:lnTo>
                    <a:pt x="1815" y="1644"/>
                  </a:lnTo>
                  <a:lnTo>
                    <a:pt x="1815" y="1474"/>
                  </a:lnTo>
                  <a:lnTo>
                    <a:pt x="1871" y="1474"/>
                  </a:lnTo>
                  <a:lnTo>
                    <a:pt x="1871" y="1417"/>
                  </a:lnTo>
                  <a:lnTo>
                    <a:pt x="1701" y="1417"/>
                  </a:lnTo>
                  <a:lnTo>
                    <a:pt x="1701" y="1360"/>
                  </a:lnTo>
                  <a:lnTo>
                    <a:pt x="1588" y="1360"/>
                  </a:lnTo>
                  <a:lnTo>
                    <a:pt x="1588" y="1417"/>
                  </a:lnTo>
                  <a:lnTo>
                    <a:pt x="1531" y="1417"/>
                  </a:lnTo>
                  <a:lnTo>
                    <a:pt x="1531" y="1360"/>
                  </a:lnTo>
                  <a:lnTo>
                    <a:pt x="1474" y="1360"/>
                  </a:lnTo>
                  <a:lnTo>
                    <a:pt x="1474" y="1304"/>
                  </a:lnTo>
                  <a:lnTo>
                    <a:pt x="1248" y="1304"/>
                  </a:lnTo>
                  <a:lnTo>
                    <a:pt x="1248" y="1531"/>
                  </a:lnTo>
                  <a:lnTo>
                    <a:pt x="1191" y="1531"/>
                  </a:lnTo>
                  <a:lnTo>
                    <a:pt x="1191" y="1644"/>
                  </a:lnTo>
                  <a:lnTo>
                    <a:pt x="1134" y="1644"/>
                  </a:lnTo>
                  <a:lnTo>
                    <a:pt x="1134" y="1701"/>
                  </a:lnTo>
                  <a:lnTo>
                    <a:pt x="510" y="1701"/>
                  </a:lnTo>
                  <a:lnTo>
                    <a:pt x="510" y="1757"/>
                  </a:lnTo>
                  <a:lnTo>
                    <a:pt x="284" y="1757"/>
                  </a:lnTo>
                  <a:lnTo>
                    <a:pt x="284" y="1701"/>
                  </a:lnTo>
                  <a:lnTo>
                    <a:pt x="170" y="1701"/>
                  </a:lnTo>
                  <a:lnTo>
                    <a:pt x="170" y="1417"/>
                  </a:lnTo>
                  <a:lnTo>
                    <a:pt x="57" y="1417"/>
                  </a:lnTo>
                  <a:lnTo>
                    <a:pt x="57" y="1360"/>
                  </a:lnTo>
                  <a:lnTo>
                    <a:pt x="0" y="1360"/>
                  </a:lnTo>
                  <a:lnTo>
                    <a:pt x="0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6" name="Freeform 853"/>
            <p:cNvSpPr>
              <a:spLocks/>
            </p:cNvSpPr>
            <p:nvPr/>
          </p:nvSpPr>
          <p:spPr bwMode="auto">
            <a:xfrm>
              <a:off x="5676" y="3704"/>
              <a:ext cx="1078" cy="511"/>
            </a:xfrm>
            <a:custGeom>
              <a:avLst/>
              <a:gdLst>
                <a:gd name="T0" fmla="*/ 57 w 1078"/>
                <a:gd name="T1" fmla="*/ 511 h 511"/>
                <a:gd name="T2" fmla="*/ 57 w 1078"/>
                <a:gd name="T3" fmla="*/ 341 h 511"/>
                <a:gd name="T4" fmla="*/ 0 w 1078"/>
                <a:gd name="T5" fmla="*/ 341 h 511"/>
                <a:gd name="T6" fmla="*/ 0 w 1078"/>
                <a:gd name="T7" fmla="*/ 284 h 511"/>
                <a:gd name="T8" fmla="*/ 57 w 1078"/>
                <a:gd name="T9" fmla="*/ 284 h 511"/>
                <a:gd name="T10" fmla="*/ 57 w 1078"/>
                <a:gd name="T11" fmla="*/ 227 h 511"/>
                <a:gd name="T12" fmla="*/ 114 w 1078"/>
                <a:gd name="T13" fmla="*/ 227 h 511"/>
                <a:gd name="T14" fmla="*/ 114 w 1078"/>
                <a:gd name="T15" fmla="*/ 171 h 511"/>
                <a:gd name="T16" fmla="*/ 227 w 1078"/>
                <a:gd name="T17" fmla="*/ 171 h 511"/>
                <a:gd name="T18" fmla="*/ 227 w 1078"/>
                <a:gd name="T19" fmla="*/ 114 h 511"/>
                <a:gd name="T20" fmla="*/ 397 w 1078"/>
                <a:gd name="T21" fmla="*/ 114 h 511"/>
                <a:gd name="T22" fmla="*/ 397 w 1078"/>
                <a:gd name="T23" fmla="*/ 57 h 511"/>
                <a:gd name="T24" fmla="*/ 567 w 1078"/>
                <a:gd name="T25" fmla="*/ 57 h 511"/>
                <a:gd name="T26" fmla="*/ 567 w 1078"/>
                <a:gd name="T27" fmla="*/ 0 h 511"/>
                <a:gd name="T28" fmla="*/ 681 w 1078"/>
                <a:gd name="T29" fmla="*/ 0 h 511"/>
                <a:gd name="T30" fmla="*/ 681 w 1078"/>
                <a:gd name="T31" fmla="*/ 57 h 511"/>
                <a:gd name="T32" fmla="*/ 624 w 1078"/>
                <a:gd name="T33" fmla="*/ 57 h 511"/>
                <a:gd name="T34" fmla="*/ 624 w 1078"/>
                <a:gd name="T35" fmla="*/ 114 h 511"/>
                <a:gd name="T36" fmla="*/ 454 w 1078"/>
                <a:gd name="T37" fmla="*/ 114 h 511"/>
                <a:gd name="T38" fmla="*/ 454 w 1078"/>
                <a:gd name="T39" fmla="*/ 171 h 511"/>
                <a:gd name="T40" fmla="*/ 397 w 1078"/>
                <a:gd name="T41" fmla="*/ 171 h 511"/>
                <a:gd name="T42" fmla="*/ 397 w 1078"/>
                <a:gd name="T43" fmla="*/ 284 h 511"/>
                <a:gd name="T44" fmla="*/ 511 w 1078"/>
                <a:gd name="T45" fmla="*/ 284 h 511"/>
                <a:gd name="T46" fmla="*/ 511 w 1078"/>
                <a:gd name="T47" fmla="*/ 227 h 511"/>
                <a:gd name="T48" fmla="*/ 624 w 1078"/>
                <a:gd name="T49" fmla="*/ 227 h 511"/>
                <a:gd name="T50" fmla="*/ 624 w 1078"/>
                <a:gd name="T51" fmla="*/ 341 h 511"/>
                <a:gd name="T52" fmla="*/ 681 w 1078"/>
                <a:gd name="T53" fmla="*/ 341 h 511"/>
                <a:gd name="T54" fmla="*/ 681 w 1078"/>
                <a:gd name="T55" fmla="*/ 284 h 511"/>
                <a:gd name="T56" fmla="*/ 737 w 1078"/>
                <a:gd name="T57" fmla="*/ 284 h 511"/>
                <a:gd name="T58" fmla="*/ 737 w 1078"/>
                <a:gd name="T59" fmla="*/ 171 h 511"/>
                <a:gd name="T60" fmla="*/ 794 w 1078"/>
                <a:gd name="T61" fmla="*/ 171 h 511"/>
                <a:gd name="T62" fmla="*/ 794 w 1078"/>
                <a:gd name="T63" fmla="*/ 284 h 511"/>
                <a:gd name="T64" fmla="*/ 908 w 1078"/>
                <a:gd name="T65" fmla="*/ 284 h 511"/>
                <a:gd name="T66" fmla="*/ 908 w 1078"/>
                <a:gd name="T67" fmla="*/ 341 h 511"/>
                <a:gd name="T68" fmla="*/ 964 w 1078"/>
                <a:gd name="T69" fmla="*/ 341 h 511"/>
                <a:gd name="T70" fmla="*/ 964 w 1078"/>
                <a:gd name="T71" fmla="*/ 284 h 511"/>
                <a:gd name="T72" fmla="*/ 1021 w 1078"/>
                <a:gd name="T73" fmla="*/ 284 h 511"/>
                <a:gd name="T74" fmla="*/ 1021 w 1078"/>
                <a:gd name="T75" fmla="*/ 171 h 511"/>
                <a:gd name="T76" fmla="*/ 1078 w 1078"/>
                <a:gd name="T77" fmla="*/ 171 h 511"/>
                <a:gd name="T78" fmla="*/ 1078 w 1078"/>
                <a:gd name="T79" fmla="*/ 341 h 511"/>
                <a:gd name="T80" fmla="*/ 1021 w 1078"/>
                <a:gd name="T81" fmla="*/ 341 h 511"/>
                <a:gd name="T82" fmla="*/ 1021 w 1078"/>
                <a:gd name="T83" fmla="*/ 397 h 511"/>
                <a:gd name="T84" fmla="*/ 794 w 1078"/>
                <a:gd name="T85" fmla="*/ 397 h 511"/>
                <a:gd name="T86" fmla="*/ 794 w 1078"/>
                <a:gd name="T87" fmla="*/ 341 h 511"/>
                <a:gd name="T88" fmla="*/ 737 w 1078"/>
                <a:gd name="T89" fmla="*/ 341 h 511"/>
                <a:gd name="T90" fmla="*/ 737 w 1078"/>
                <a:gd name="T91" fmla="*/ 397 h 511"/>
                <a:gd name="T92" fmla="*/ 567 w 1078"/>
                <a:gd name="T93" fmla="*/ 397 h 511"/>
                <a:gd name="T94" fmla="*/ 567 w 1078"/>
                <a:gd name="T95" fmla="*/ 454 h 511"/>
                <a:gd name="T96" fmla="*/ 284 w 1078"/>
                <a:gd name="T97" fmla="*/ 454 h 511"/>
                <a:gd name="T98" fmla="*/ 284 w 1078"/>
                <a:gd name="T99" fmla="*/ 511 h 511"/>
                <a:gd name="T100" fmla="*/ 57 w 1078"/>
                <a:gd name="T101" fmla="*/ 51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8" h="511">
                  <a:moveTo>
                    <a:pt x="57" y="511"/>
                  </a:moveTo>
                  <a:lnTo>
                    <a:pt x="57" y="341"/>
                  </a:lnTo>
                  <a:lnTo>
                    <a:pt x="0" y="341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454" y="114"/>
                  </a:lnTo>
                  <a:lnTo>
                    <a:pt x="454" y="171"/>
                  </a:lnTo>
                  <a:lnTo>
                    <a:pt x="397" y="171"/>
                  </a:lnTo>
                  <a:lnTo>
                    <a:pt x="397" y="284"/>
                  </a:lnTo>
                  <a:lnTo>
                    <a:pt x="511" y="284"/>
                  </a:lnTo>
                  <a:lnTo>
                    <a:pt x="511" y="227"/>
                  </a:lnTo>
                  <a:lnTo>
                    <a:pt x="624" y="227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81" y="284"/>
                  </a:lnTo>
                  <a:lnTo>
                    <a:pt x="737" y="284"/>
                  </a:lnTo>
                  <a:lnTo>
                    <a:pt x="737" y="171"/>
                  </a:lnTo>
                  <a:lnTo>
                    <a:pt x="794" y="171"/>
                  </a:lnTo>
                  <a:lnTo>
                    <a:pt x="794" y="284"/>
                  </a:lnTo>
                  <a:lnTo>
                    <a:pt x="908" y="284"/>
                  </a:lnTo>
                  <a:lnTo>
                    <a:pt x="908" y="341"/>
                  </a:lnTo>
                  <a:lnTo>
                    <a:pt x="964" y="341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171"/>
                  </a:lnTo>
                  <a:lnTo>
                    <a:pt x="1078" y="171"/>
                  </a:lnTo>
                  <a:lnTo>
                    <a:pt x="1078" y="341"/>
                  </a:lnTo>
                  <a:lnTo>
                    <a:pt x="1021" y="341"/>
                  </a:lnTo>
                  <a:lnTo>
                    <a:pt x="1021" y="397"/>
                  </a:lnTo>
                  <a:lnTo>
                    <a:pt x="794" y="397"/>
                  </a:lnTo>
                  <a:lnTo>
                    <a:pt x="794" y="341"/>
                  </a:lnTo>
                  <a:lnTo>
                    <a:pt x="737" y="341"/>
                  </a:lnTo>
                  <a:lnTo>
                    <a:pt x="737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284" y="454"/>
                  </a:lnTo>
                  <a:lnTo>
                    <a:pt x="284" y="511"/>
                  </a:lnTo>
                  <a:lnTo>
                    <a:pt x="57" y="51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7" name="Freeform 854"/>
            <p:cNvSpPr>
              <a:spLocks/>
            </p:cNvSpPr>
            <p:nvPr/>
          </p:nvSpPr>
          <p:spPr bwMode="auto">
            <a:xfrm>
              <a:off x="4996" y="3251"/>
              <a:ext cx="1247" cy="1474"/>
            </a:xfrm>
            <a:custGeom>
              <a:avLst/>
              <a:gdLst>
                <a:gd name="T0" fmla="*/ 794 w 1247"/>
                <a:gd name="T1" fmla="*/ 0 h 1474"/>
                <a:gd name="T2" fmla="*/ 680 w 1247"/>
                <a:gd name="T3" fmla="*/ 57 h 1474"/>
                <a:gd name="T4" fmla="*/ 567 w 1247"/>
                <a:gd name="T5" fmla="*/ 113 h 1474"/>
                <a:gd name="T6" fmla="*/ 454 w 1247"/>
                <a:gd name="T7" fmla="*/ 170 h 1474"/>
                <a:gd name="T8" fmla="*/ 397 w 1247"/>
                <a:gd name="T9" fmla="*/ 227 h 1474"/>
                <a:gd name="T10" fmla="*/ 340 w 1247"/>
                <a:gd name="T11" fmla="*/ 453 h 1474"/>
                <a:gd name="T12" fmla="*/ 227 w 1247"/>
                <a:gd name="T13" fmla="*/ 737 h 1474"/>
                <a:gd name="T14" fmla="*/ 170 w 1247"/>
                <a:gd name="T15" fmla="*/ 680 h 1474"/>
                <a:gd name="T16" fmla="*/ 57 w 1247"/>
                <a:gd name="T17" fmla="*/ 737 h 1474"/>
                <a:gd name="T18" fmla="*/ 113 w 1247"/>
                <a:gd name="T19" fmla="*/ 850 h 1474"/>
                <a:gd name="T20" fmla="*/ 57 w 1247"/>
                <a:gd name="T21" fmla="*/ 964 h 1474"/>
                <a:gd name="T22" fmla="*/ 0 w 1247"/>
                <a:gd name="T23" fmla="*/ 1020 h 1474"/>
                <a:gd name="T24" fmla="*/ 57 w 1247"/>
                <a:gd name="T25" fmla="*/ 1134 h 1474"/>
                <a:gd name="T26" fmla="*/ 113 w 1247"/>
                <a:gd name="T27" fmla="*/ 1247 h 1474"/>
                <a:gd name="T28" fmla="*/ 170 w 1247"/>
                <a:gd name="T29" fmla="*/ 1474 h 1474"/>
                <a:gd name="T30" fmla="*/ 283 w 1247"/>
                <a:gd name="T31" fmla="*/ 1417 h 1474"/>
                <a:gd name="T32" fmla="*/ 567 w 1247"/>
                <a:gd name="T33" fmla="*/ 1361 h 1474"/>
                <a:gd name="T34" fmla="*/ 680 w 1247"/>
                <a:gd name="T35" fmla="*/ 1304 h 1474"/>
                <a:gd name="T36" fmla="*/ 737 w 1247"/>
                <a:gd name="T37" fmla="*/ 1020 h 1474"/>
                <a:gd name="T38" fmla="*/ 680 w 1247"/>
                <a:gd name="T39" fmla="*/ 794 h 1474"/>
                <a:gd name="T40" fmla="*/ 737 w 1247"/>
                <a:gd name="T41" fmla="*/ 737 h 1474"/>
                <a:gd name="T42" fmla="*/ 794 w 1247"/>
                <a:gd name="T43" fmla="*/ 680 h 1474"/>
                <a:gd name="T44" fmla="*/ 907 w 1247"/>
                <a:gd name="T45" fmla="*/ 624 h 1474"/>
                <a:gd name="T46" fmla="*/ 1077 w 1247"/>
                <a:gd name="T47" fmla="*/ 567 h 1474"/>
                <a:gd name="T48" fmla="*/ 1247 w 1247"/>
                <a:gd name="T49" fmla="*/ 510 h 1474"/>
                <a:gd name="T50" fmla="*/ 1191 w 1247"/>
                <a:gd name="T51" fmla="*/ 453 h 1474"/>
                <a:gd name="T52" fmla="*/ 1077 w 1247"/>
                <a:gd name="T53" fmla="*/ 397 h 1474"/>
                <a:gd name="T54" fmla="*/ 1021 w 1247"/>
                <a:gd name="T55" fmla="*/ 453 h 1474"/>
                <a:gd name="T56" fmla="*/ 964 w 1247"/>
                <a:gd name="T57" fmla="*/ 510 h 1474"/>
                <a:gd name="T58" fmla="*/ 850 w 1247"/>
                <a:gd name="T59" fmla="*/ 453 h 1474"/>
                <a:gd name="T60" fmla="*/ 907 w 1247"/>
                <a:gd name="T61" fmla="*/ 340 h 1474"/>
                <a:gd name="T62" fmla="*/ 964 w 1247"/>
                <a:gd name="T63" fmla="*/ 170 h 1474"/>
                <a:gd name="T64" fmla="*/ 1021 w 1247"/>
                <a:gd name="T65" fmla="*/ 113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47" h="1474">
                  <a:moveTo>
                    <a:pt x="1021" y="0"/>
                  </a:moveTo>
                  <a:lnTo>
                    <a:pt x="794" y="0"/>
                  </a:lnTo>
                  <a:lnTo>
                    <a:pt x="794" y="57"/>
                  </a:lnTo>
                  <a:lnTo>
                    <a:pt x="680" y="57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454" y="170"/>
                  </a:lnTo>
                  <a:lnTo>
                    <a:pt x="454" y="227"/>
                  </a:lnTo>
                  <a:lnTo>
                    <a:pt x="397" y="227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737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850"/>
                  </a:lnTo>
                  <a:lnTo>
                    <a:pt x="113" y="850"/>
                  </a:lnTo>
                  <a:lnTo>
                    <a:pt x="113" y="964"/>
                  </a:lnTo>
                  <a:lnTo>
                    <a:pt x="57" y="964"/>
                  </a:lnTo>
                  <a:lnTo>
                    <a:pt x="57" y="1020"/>
                  </a:lnTo>
                  <a:lnTo>
                    <a:pt x="0" y="1020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247"/>
                  </a:lnTo>
                  <a:lnTo>
                    <a:pt x="113" y="1247"/>
                  </a:lnTo>
                  <a:lnTo>
                    <a:pt x="113" y="1474"/>
                  </a:lnTo>
                  <a:lnTo>
                    <a:pt x="170" y="1474"/>
                  </a:lnTo>
                  <a:lnTo>
                    <a:pt x="170" y="1417"/>
                  </a:lnTo>
                  <a:lnTo>
                    <a:pt x="283" y="1417"/>
                  </a:lnTo>
                  <a:lnTo>
                    <a:pt x="283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80" y="1304"/>
                  </a:lnTo>
                  <a:lnTo>
                    <a:pt x="680" y="1020"/>
                  </a:lnTo>
                  <a:lnTo>
                    <a:pt x="737" y="1020"/>
                  </a:lnTo>
                  <a:lnTo>
                    <a:pt x="737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37" y="737"/>
                  </a:lnTo>
                  <a:lnTo>
                    <a:pt x="737" y="680"/>
                  </a:lnTo>
                  <a:lnTo>
                    <a:pt x="794" y="680"/>
                  </a:lnTo>
                  <a:lnTo>
                    <a:pt x="794" y="624"/>
                  </a:lnTo>
                  <a:lnTo>
                    <a:pt x="907" y="624"/>
                  </a:lnTo>
                  <a:lnTo>
                    <a:pt x="907" y="567"/>
                  </a:lnTo>
                  <a:lnTo>
                    <a:pt x="1077" y="567"/>
                  </a:lnTo>
                  <a:lnTo>
                    <a:pt x="1077" y="510"/>
                  </a:lnTo>
                  <a:lnTo>
                    <a:pt x="1247" y="510"/>
                  </a:lnTo>
                  <a:lnTo>
                    <a:pt x="1247" y="453"/>
                  </a:lnTo>
                  <a:lnTo>
                    <a:pt x="1191" y="453"/>
                  </a:lnTo>
                  <a:lnTo>
                    <a:pt x="1191" y="397"/>
                  </a:lnTo>
                  <a:lnTo>
                    <a:pt x="1077" y="397"/>
                  </a:lnTo>
                  <a:lnTo>
                    <a:pt x="1077" y="453"/>
                  </a:lnTo>
                  <a:lnTo>
                    <a:pt x="1021" y="453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453"/>
                  </a:lnTo>
                  <a:lnTo>
                    <a:pt x="850" y="453"/>
                  </a:lnTo>
                  <a:lnTo>
                    <a:pt x="850" y="340"/>
                  </a:lnTo>
                  <a:lnTo>
                    <a:pt x="907" y="340"/>
                  </a:lnTo>
                  <a:lnTo>
                    <a:pt x="907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8" name="Freeform 855"/>
            <p:cNvSpPr>
              <a:spLocks/>
            </p:cNvSpPr>
            <p:nvPr/>
          </p:nvSpPr>
          <p:spPr bwMode="auto">
            <a:xfrm>
              <a:off x="3975" y="2797"/>
              <a:ext cx="2325" cy="1191"/>
            </a:xfrm>
            <a:custGeom>
              <a:avLst/>
              <a:gdLst>
                <a:gd name="T0" fmla="*/ 454 w 2325"/>
                <a:gd name="T1" fmla="*/ 114 h 1191"/>
                <a:gd name="T2" fmla="*/ 567 w 2325"/>
                <a:gd name="T3" fmla="*/ 227 h 1191"/>
                <a:gd name="T4" fmla="*/ 511 w 2325"/>
                <a:gd name="T5" fmla="*/ 284 h 1191"/>
                <a:gd name="T6" fmla="*/ 454 w 2325"/>
                <a:gd name="T7" fmla="*/ 511 h 1191"/>
                <a:gd name="T8" fmla="*/ 397 w 2325"/>
                <a:gd name="T9" fmla="*/ 567 h 1191"/>
                <a:gd name="T10" fmla="*/ 341 w 2325"/>
                <a:gd name="T11" fmla="*/ 624 h 1191"/>
                <a:gd name="T12" fmla="*/ 284 w 2325"/>
                <a:gd name="T13" fmla="*/ 681 h 1191"/>
                <a:gd name="T14" fmla="*/ 227 w 2325"/>
                <a:gd name="T15" fmla="*/ 737 h 1191"/>
                <a:gd name="T16" fmla="*/ 114 w 2325"/>
                <a:gd name="T17" fmla="*/ 794 h 1191"/>
                <a:gd name="T18" fmla="*/ 0 w 2325"/>
                <a:gd name="T19" fmla="*/ 851 h 1191"/>
                <a:gd name="T20" fmla="*/ 57 w 2325"/>
                <a:gd name="T21" fmla="*/ 907 h 1191"/>
                <a:gd name="T22" fmla="*/ 0 w 2325"/>
                <a:gd name="T23" fmla="*/ 1021 h 1191"/>
                <a:gd name="T24" fmla="*/ 57 w 2325"/>
                <a:gd name="T25" fmla="*/ 1134 h 1191"/>
                <a:gd name="T26" fmla="*/ 170 w 2325"/>
                <a:gd name="T27" fmla="*/ 1078 h 1191"/>
                <a:gd name="T28" fmla="*/ 341 w 2325"/>
                <a:gd name="T29" fmla="*/ 1191 h 1191"/>
                <a:gd name="T30" fmla="*/ 397 w 2325"/>
                <a:gd name="T31" fmla="*/ 1078 h 1191"/>
                <a:gd name="T32" fmla="*/ 511 w 2325"/>
                <a:gd name="T33" fmla="*/ 1021 h 1191"/>
                <a:gd name="T34" fmla="*/ 681 w 2325"/>
                <a:gd name="T35" fmla="*/ 964 h 1191"/>
                <a:gd name="T36" fmla="*/ 908 w 2325"/>
                <a:gd name="T37" fmla="*/ 1021 h 1191"/>
                <a:gd name="T38" fmla="*/ 1021 w 2325"/>
                <a:gd name="T39" fmla="*/ 1078 h 1191"/>
                <a:gd name="T40" fmla="*/ 1248 w 2325"/>
                <a:gd name="T41" fmla="*/ 1134 h 1191"/>
                <a:gd name="T42" fmla="*/ 1361 w 2325"/>
                <a:gd name="T43" fmla="*/ 1191 h 1191"/>
                <a:gd name="T44" fmla="*/ 1418 w 2325"/>
                <a:gd name="T45" fmla="*/ 907 h 1191"/>
                <a:gd name="T46" fmla="*/ 1475 w 2325"/>
                <a:gd name="T47" fmla="*/ 681 h 1191"/>
                <a:gd name="T48" fmla="*/ 1588 w 2325"/>
                <a:gd name="T49" fmla="*/ 624 h 1191"/>
                <a:gd name="T50" fmla="*/ 1701 w 2325"/>
                <a:gd name="T51" fmla="*/ 567 h 1191"/>
                <a:gd name="T52" fmla="*/ 1815 w 2325"/>
                <a:gd name="T53" fmla="*/ 511 h 1191"/>
                <a:gd name="T54" fmla="*/ 2042 w 2325"/>
                <a:gd name="T55" fmla="*/ 454 h 1191"/>
                <a:gd name="T56" fmla="*/ 2098 w 2325"/>
                <a:gd name="T57" fmla="*/ 511 h 1191"/>
                <a:gd name="T58" fmla="*/ 2155 w 2325"/>
                <a:gd name="T59" fmla="*/ 454 h 1191"/>
                <a:gd name="T60" fmla="*/ 2268 w 2325"/>
                <a:gd name="T61" fmla="*/ 227 h 1191"/>
                <a:gd name="T62" fmla="*/ 2325 w 2325"/>
                <a:gd name="T63" fmla="*/ 170 h 1191"/>
                <a:gd name="T64" fmla="*/ 2155 w 2325"/>
                <a:gd name="T65" fmla="*/ 57 h 1191"/>
                <a:gd name="T66" fmla="*/ 2042 w 2325"/>
                <a:gd name="T67" fmla="*/ 114 h 1191"/>
                <a:gd name="T68" fmla="*/ 1871 w 2325"/>
                <a:gd name="T69" fmla="*/ 170 h 1191"/>
                <a:gd name="T70" fmla="*/ 1701 w 2325"/>
                <a:gd name="T71" fmla="*/ 227 h 1191"/>
                <a:gd name="T72" fmla="*/ 1475 w 2325"/>
                <a:gd name="T73" fmla="*/ 170 h 1191"/>
                <a:gd name="T74" fmla="*/ 1418 w 2325"/>
                <a:gd name="T75" fmla="*/ 114 h 1191"/>
                <a:gd name="T76" fmla="*/ 1304 w 2325"/>
                <a:gd name="T77" fmla="*/ 57 h 1191"/>
                <a:gd name="T78" fmla="*/ 1191 w 2325"/>
                <a:gd name="T79" fmla="*/ 0 h 1191"/>
                <a:gd name="T80" fmla="*/ 1134 w 2325"/>
                <a:gd name="T81" fmla="*/ 114 h 1191"/>
                <a:gd name="T82" fmla="*/ 964 w 2325"/>
                <a:gd name="T83" fmla="*/ 57 h 1191"/>
                <a:gd name="T84" fmla="*/ 908 w 2325"/>
                <a:gd name="T85" fmla="*/ 170 h 1191"/>
                <a:gd name="T86" fmla="*/ 851 w 2325"/>
                <a:gd name="T87" fmla="*/ 114 h 1191"/>
                <a:gd name="T88" fmla="*/ 624 w 2325"/>
                <a:gd name="T89" fmla="*/ 17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25" h="1191">
                  <a:moveTo>
                    <a:pt x="624" y="114"/>
                  </a:moveTo>
                  <a:lnTo>
                    <a:pt x="454" y="114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341" y="624"/>
                  </a:lnTo>
                  <a:lnTo>
                    <a:pt x="341" y="681"/>
                  </a:lnTo>
                  <a:lnTo>
                    <a:pt x="284" y="681"/>
                  </a:lnTo>
                  <a:lnTo>
                    <a:pt x="284" y="737"/>
                  </a:lnTo>
                  <a:lnTo>
                    <a:pt x="227" y="737"/>
                  </a:lnTo>
                  <a:lnTo>
                    <a:pt x="227" y="794"/>
                  </a:lnTo>
                  <a:lnTo>
                    <a:pt x="114" y="794"/>
                  </a:lnTo>
                  <a:lnTo>
                    <a:pt x="114" y="851"/>
                  </a:lnTo>
                  <a:lnTo>
                    <a:pt x="0" y="851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57" y="1134"/>
                  </a:lnTo>
                  <a:lnTo>
                    <a:pt x="57" y="1078"/>
                  </a:lnTo>
                  <a:lnTo>
                    <a:pt x="170" y="1078"/>
                  </a:lnTo>
                  <a:lnTo>
                    <a:pt x="170" y="1191"/>
                  </a:lnTo>
                  <a:lnTo>
                    <a:pt x="341" y="1191"/>
                  </a:lnTo>
                  <a:lnTo>
                    <a:pt x="341" y="1078"/>
                  </a:lnTo>
                  <a:lnTo>
                    <a:pt x="397" y="1078"/>
                  </a:lnTo>
                  <a:lnTo>
                    <a:pt x="397" y="1021"/>
                  </a:lnTo>
                  <a:lnTo>
                    <a:pt x="511" y="1021"/>
                  </a:lnTo>
                  <a:lnTo>
                    <a:pt x="511" y="964"/>
                  </a:lnTo>
                  <a:lnTo>
                    <a:pt x="681" y="964"/>
                  </a:lnTo>
                  <a:lnTo>
                    <a:pt x="681" y="1021"/>
                  </a:lnTo>
                  <a:lnTo>
                    <a:pt x="908" y="1021"/>
                  </a:lnTo>
                  <a:lnTo>
                    <a:pt x="908" y="1078"/>
                  </a:lnTo>
                  <a:lnTo>
                    <a:pt x="1021" y="1078"/>
                  </a:lnTo>
                  <a:lnTo>
                    <a:pt x="1021" y="1134"/>
                  </a:lnTo>
                  <a:lnTo>
                    <a:pt x="1248" y="1134"/>
                  </a:lnTo>
                  <a:lnTo>
                    <a:pt x="1248" y="1191"/>
                  </a:lnTo>
                  <a:lnTo>
                    <a:pt x="1361" y="1191"/>
                  </a:lnTo>
                  <a:lnTo>
                    <a:pt x="1361" y="907"/>
                  </a:lnTo>
                  <a:lnTo>
                    <a:pt x="1418" y="907"/>
                  </a:lnTo>
                  <a:lnTo>
                    <a:pt x="1418" y="681"/>
                  </a:lnTo>
                  <a:lnTo>
                    <a:pt x="1475" y="681"/>
                  </a:lnTo>
                  <a:lnTo>
                    <a:pt x="1475" y="624"/>
                  </a:lnTo>
                  <a:lnTo>
                    <a:pt x="1588" y="624"/>
                  </a:lnTo>
                  <a:lnTo>
                    <a:pt x="1588" y="567"/>
                  </a:lnTo>
                  <a:lnTo>
                    <a:pt x="1701" y="567"/>
                  </a:lnTo>
                  <a:lnTo>
                    <a:pt x="1701" y="511"/>
                  </a:lnTo>
                  <a:lnTo>
                    <a:pt x="1815" y="511"/>
                  </a:lnTo>
                  <a:lnTo>
                    <a:pt x="1815" y="454"/>
                  </a:lnTo>
                  <a:lnTo>
                    <a:pt x="2042" y="454"/>
                  </a:lnTo>
                  <a:lnTo>
                    <a:pt x="2042" y="511"/>
                  </a:lnTo>
                  <a:lnTo>
                    <a:pt x="2098" y="511"/>
                  </a:lnTo>
                  <a:lnTo>
                    <a:pt x="2098" y="454"/>
                  </a:lnTo>
                  <a:lnTo>
                    <a:pt x="2155" y="454"/>
                  </a:lnTo>
                  <a:lnTo>
                    <a:pt x="2155" y="227"/>
                  </a:lnTo>
                  <a:lnTo>
                    <a:pt x="2268" y="227"/>
                  </a:lnTo>
                  <a:lnTo>
                    <a:pt x="2268" y="170"/>
                  </a:lnTo>
                  <a:lnTo>
                    <a:pt x="2325" y="170"/>
                  </a:lnTo>
                  <a:lnTo>
                    <a:pt x="2325" y="57"/>
                  </a:lnTo>
                  <a:lnTo>
                    <a:pt x="2155" y="57"/>
                  </a:lnTo>
                  <a:lnTo>
                    <a:pt x="2155" y="114"/>
                  </a:lnTo>
                  <a:lnTo>
                    <a:pt x="2042" y="114"/>
                  </a:lnTo>
                  <a:lnTo>
                    <a:pt x="2042" y="170"/>
                  </a:lnTo>
                  <a:lnTo>
                    <a:pt x="1871" y="170"/>
                  </a:lnTo>
                  <a:lnTo>
                    <a:pt x="1871" y="227"/>
                  </a:lnTo>
                  <a:lnTo>
                    <a:pt x="1701" y="227"/>
                  </a:lnTo>
                  <a:lnTo>
                    <a:pt x="1701" y="170"/>
                  </a:lnTo>
                  <a:lnTo>
                    <a:pt x="1475" y="170"/>
                  </a:lnTo>
                  <a:lnTo>
                    <a:pt x="1475" y="114"/>
                  </a:lnTo>
                  <a:lnTo>
                    <a:pt x="1418" y="114"/>
                  </a:lnTo>
                  <a:lnTo>
                    <a:pt x="1418" y="57"/>
                  </a:lnTo>
                  <a:lnTo>
                    <a:pt x="1304" y="57"/>
                  </a:lnTo>
                  <a:lnTo>
                    <a:pt x="1304" y="0"/>
                  </a:lnTo>
                  <a:lnTo>
                    <a:pt x="1191" y="0"/>
                  </a:lnTo>
                  <a:lnTo>
                    <a:pt x="1191" y="114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964" y="57"/>
                  </a:lnTo>
                  <a:lnTo>
                    <a:pt x="964" y="170"/>
                  </a:lnTo>
                  <a:lnTo>
                    <a:pt x="908" y="170"/>
                  </a:lnTo>
                  <a:lnTo>
                    <a:pt x="908" y="114"/>
                  </a:lnTo>
                  <a:lnTo>
                    <a:pt x="851" y="114"/>
                  </a:lnTo>
                  <a:lnTo>
                    <a:pt x="851" y="170"/>
                  </a:lnTo>
                  <a:lnTo>
                    <a:pt x="624" y="170"/>
                  </a:lnTo>
                  <a:lnTo>
                    <a:pt x="62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79" name="Freeform 856"/>
            <p:cNvSpPr>
              <a:spLocks/>
            </p:cNvSpPr>
            <p:nvPr/>
          </p:nvSpPr>
          <p:spPr bwMode="auto">
            <a:xfrm>
              <a:off x="2104" y="2173"/>
              <a:ext cx="1418" cy="1191"/>
            </a:xfrm>
            <a:custGeom>
              <a:avLst/>
              <a:gdLst>
                <a:gd name="T0" fmla="*/ 227 w 1418"/>
                <a:gd name="T1" fmla="*/ 794 h 1191"/>
                <a:gd name="T2" fmla="*/ 170 w 1418"/>
                <a:gd name="T3" fmla="*/ 738 h 1191"/>
                <a:gd name="T4" fmla="*/ 0 w 1418"/>
                <a:gd name="T5" fmla="*/ 681 h 1191"/>
                <a:gd name="T6" fmla="*/ 57 w 1418"/>
                <a:gd name="T7" fmla="*/ 624 h 1191"/>
                <a:gd name="T8" fmla="*/ 0 w 1418"/>
                <a:gd name="T9" fmla="*/ 567 h 1191"/>
                <a:gd name="T10" fmla="*/ 57 w 1418"/>
                <a:gd name="T11" fmla="*/ 511 h 1191"/>
                <a:gd name="T12" fmla="*/ 114 w 1418"/>
                <a:gd name="T13" fmla="*/ 397 h 1191"/>
                <a:gd name="T14" fmla="*/ 170 w 1418"/>
                <a:gd name="T15" fmla="*/ 284 h 1191"/>
                <a:gd name="T16" fmla="*/ 114 w 1418"/>
                <a:gd name="T17" fmla="*/ 57 h 1191"/>
                <a:gd name="T18" fmla="*/ 227 w 1418"/>
                <a:gd name="T19" fmla="*/ 0 h 1191"/>
                <a:gd name="T20" fmla="*/ 340 w 1418"/>
                <a:gd name="T21" fmla="*/ 114 h 1191"/>
                <a:gd name="T22" fmla="*/ 454 w 1418"/>
                <a:gd name="T23" fmla="*/ 57 h 1191"/>
                <a:gd name="T24" fmla="*/ 567 w 1418"/>
                <a:gd name="T25" fmla="*/ 171 h 1191"/>
                <a:gd name="T26" fmla="*/ 624 w 1418"/>
                <a:gd name="T27" fmla="*/ 114 h 1191"/>
                <a:gd name="T28" fmla="*/ 681 w 1418"/>
                <a:gd name="T29" fmla="*/ 227 h 1191"/>
                <a:gd name="T30" fmla="*/ 851 w 1418"/>
                <a:gd name="T31" fmla="*/ 171 h 1191"/>
                <a:gd name="T32" fmla="*/ 1077 w 1418"/>
                <a:gd name="T33" fmla="*/ 227 h 1191"/>
                <a:gd name="T34" fmla="*/ 1134 w 1418"/>
                <a:gd name="T35" fmla="*/ 284 h 1191"/>
                <a:gd name="T36" fmla="*/ 1191 w 1418"/>
                <a:gd name="T37" fmla="*/ 341 h 1191"/>
                <a:gd name="T38" fmla="*/ 1304 w 1418"/>
                <a:gd name="T39" fmla="*/ 397 h 1191"/>
                <a:gd name="T40" fmla="*/ 1418 w 1418"/>
                <a:gd name="T41" fmla="*/ 454 h 1191"/>
                <a:gd name="T42" fmla="*/ 1361 w 1418"/>
                <a:gd name="T43" fmla="*/ 511 h 1191"/>
                <a:gd name="T44" fmla="*/ 1418 w 1418"/>
                <a:gd name="T45" fmla="*/ 624 h 1191"/>
                <a:gd name="T46" fmla="*/ 1304 w 1418"/>
                <a:gd name="T47" fmla="*/ 681 h 1191"/>
                <a:gd name="T48" fmla="*/ 1248 w 1418"/>
                <a:gd name="T49" fmla="*/ 794 h 1191"/>
                <a:gd name="T50" fmla="*/ 1191 w 1418"/>
                <a:gd name="T51" fmla="*/ 738 h 1191"/>
                <a:gd name="T52" fmla="*/ 1134 w 1418"/>
                <a:gd name="T53" fmla="*/ 681 h 1191"/>
                <a:gd name="T54" fmla="*/ 1077 w 1418"/>
                <a:gd name="T55" fmla="*/ 624 h 1191"/>
                <a:gd name="T56" fmla="*/ 1021 w 1418"/>
                <a:gd name="T57" fmla="*/ 511 h 1191"/>
                <a:gd name="T58" fmla="*/ 907 w 1418"/>
                <a:gd name="T59" fmla="*/ 567 h 1191"/>
                <a:gd name="T60" fmla="*/ 794 w 1418"/>
                <a:gd name="T61" fmla="*/ 624 h 1191"/>
                <a:gd name="T62" fmla="*/ 681 w 1418"/>
                <a:gd name="T63" fmla="*/ 738 h 1191"/>
                <a:gd name="T64" fmla="*/ 624 w 1418"/>
                <a:gd name="T65" fmla="*/ 794 h 1191"/>
                <a:gd name="T66" fmla="*/ 510 w 1418"/>
                <a:gd name="T67" fmla="*/ 908 h 1191"/>
                <a:gd name="T68" fmla="*/ 454 w 1418"/>
                <a:gd name="T69" fmla="*/ 964 h 1191"/>
                <a:gd name="T70" fmla="*/ 397 w 1418"/>
                <a:gd name="T71" fmla="*/ 1021 h 1191"/>
                <a:gd name="T72" fmla="*/ 227 w 1418"/>
                <a:gd name="T73" fmla="*/ 1191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18" h="1191">
                  <a:moveTo>
                    <a:pt x="227" y="1191"/>
                  </a:moveTo>
                  <a:lnTo>
                    <a:pt x="227" y="794"/>
                  </a:lnTo>
                  <a:lnTo>
                    <a:pt x="170" y="794"/>
                  </a:lnTo>
                  <a:lnTo>
                    <a:pt x="170" y="738"/>
                  </a:lnTo>
                  <a:lnTo>
                    <a:pt x="0" y="738"/>
                  </a:lnTo>
                  <a:lnTo>
                    <a:pt x="0" y="681"/>
                  </a:lnTo>
                  <a:lnTo>
                    <a:pt x="57" y="68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397"/>
                  </a:lnTo>
                  <a:lnTo>
                    <a:pt x="170" y="397"/>
                  </a:lnTo>
                  <a:lnTo>
                    <a:pt x="170" y="284"/>
                  </a:lnTo>
                  <a:lnTo>
                    <a:pt x="114" y="284"/>
                  </a:lnTo>
                  <a:lnTo>
                    <a:pt x="11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67" y="57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851" y="227"/>
                  </a:lnTo>
                  <a:lnTo>
                    <a:pt x="851" y="171"/>
                  </a:lnTo>
                  <a:lnTo>
                    <a:pt x="1077" y="171"/>
                  </a:lnTo>
                  <a:lnTo>
                    <a:pt x="1077" y="227"/>
                  </a:lnTo>
                  <a:lnTo>
                    <a:pt x="1134" y="227"/>
                  </a:lnTo>
                  <a:lnTo>
                    <a:pt x="1134" y="284"/>
                  </a:lnTo>
                  <a:lnTo>
                    <a:pt x="1191" y="284"/>
                  </a:lnTo>
                  <a:lnTo>
                    <a:pt x="1191" y="341"/>
                  </a:lnTo>
                  <a:lnTo>
                    <a:pt x="1304" y="341"/>
                  </a:lnTo>
                  <a:lnTo>
                    <a:pt x="1304" y="397"/>
                  </a:lnTo>
                  <a:lnTo>
                    <a:pt x="1418" y="397"/>
                  </a:lnTo>
                  <a:lnTo>
                    <a:pt x="1418" y="454"/>
                  </a:lnTo>
                  <a:lnTo>
                    <a:pt x="1361" y="454"/>
                  </a:lnTo>
                  <a:lnTo>
                    <a:pt x="1361" y="511"/>
                  </a:lnTo>
                  <a:lnTo>
                    <a:pt x="1418" y="511"/>
                  </a:lnTo>
                  <a:lnTo>
                    <a:pt x="1418" y="624"/>
                  </a:lnTo>
                  <a:lnTo>
                    <a:pt x="1304" y="624"/>
                  </a:lnTo>
                  <a:lnTo>
                    <a:pt x="1304" y="681"/>
                  </a:lnTo>
                  <a:lnTo>
                    <a:pt x="1248" y="681"/>
                  </a:lnTo>
                  <a:lnTo>
                    <a:pt x="1248" y="794"/>
                  </a:lnTo>
                  <a:lnTo>
                    <a:pt x="1191" y="794"/>
                  </a:lnTo>
                  <a:lnTo>
                    <a:pt x="1191" y="738"/>
                  </a:lnTo>
                  <a:lnTo>
                    <a:pt x="1134" y="738"/>
                  </a:lnTo>
                  <a:lnTo>
                    <a:pt x="1134" y="681"/>
                  </a:lnTo>
                  <a:lnTo>
                    <a:pt x="1077" y="681"/>
                  </a:lnTo>
                  <a:lnTo>
                    <a:pt x="1077" y="624"/>
                  </a:lnTo>
                  <a:lnTo>
                    <a:pt x="1021" y="624"/>
                  </a:lnTo>
                  <a:lnTo>
                    <a:pt x="1021" y="511"/>
                  </a:lnTo>
                  <a:lnTo>
                    <a:pt x="907" y="511"/>
                  </a:lnTo>
                  <a:lnTo>
                    <a:pt x="907" y="567"/>
                  </a:lnTo>
                  <a:lnTo>
                    <a:pt x="794" y="567"/>
                  </a:lnTo>
                  <a:lnTo>
                    <a:pt x="794" y="624"/>
                  </a:lnTo>
                  <a:lnTo>
                    <a:pt x="681" y="624"/>
                  </a:lnTo>
                  <a:lnTo>
                    <a:pt x="681" y="738"/>
                  </a:lnTo>
                  <a:lnTo>
                    <a:pt x="624" y="738"/>
                  </a:lnTo>
                  <a:lnTo>
                    <a:pt x="624" y="794"/>
                  </a:lnTo>
                  <a:lnTo>
                    <a:pt x="510" y="794"/>
                  </a:lnTo>
                  <a:lnTo>
                    <a:pt x="510" y="908"/>
                  </a:lnTo>
                  <a:lnTo>
                    <a:pt x="454" y="908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397" y="1021"/>
                  </a:lnTo>
                  <a:lnTo>
                    <a:pt x="397" y="1191"/>
                  </a:lnTo>
                  <a:lnTo>
                    <a:pt x="227" y="119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0" name="Freeform 857"/>
            <p:cNvSpPr>
              <a:spLocks/>
            </p:cNvSpPr>
            <p:nvPr/>
          </p:nvSpPr>
          <p:spPr bwMode="auto">
            <a:xfrm>
              <a:off x="2501" y="2684"/>
              <a:ext cx="964" cy="1304"/>
            </a:xfrm>
            <a:custGeom>
              <a:avLst/>
              <a:gdLst>
                <a:gd name="T0" fmla="*/ 284 w 964"/>
                <a:gd name="T1" fmla="*/ 1304 h 1304"/>
                <a:gd name="T2" fmla="*/ 284 w 964"/>
                <a:gd name="T3" fmla="*/ 1191 h 1304"/>
                <a:gd name="T4" fmla="*/ 227 w 964"/>
                <a:gd name="T5" fmla="*/ 1191 h 1304"/>
                <a:gd name="T6" fmla="*/ 227 w 964"/>
                <a:gd name="T7" fmla="*/ 964 h 1304"/>
                <a:gd name="T8" fmla="*/ 170 w 964"/>
                <a:gd name="T9" fmla="*/ 964 h 1304"/>
                <a:gd name="T10" fmla="*/ 170 w 964"/>
                <a:gd name="T11" fmla="*/ 907 h 1304"/>
                <a:gd name="T12" fmla="*/ 113 w 964"/>
                <a:gd name="T13" fmla="*/ 907 h 1304"/>
                <a:gd name="T14" fmla="*/ 113 w 964"/>
                <a:gd name="T15" fmla="*/ 850 h 1304"/>
                <a:gd name="T16" fmla="*/ 57 w 964"/>
                <a:gd name="T17" fmla="*/ 850 h 1304"/>
                <a:gd name="T18" fmla="*/ 57 w 964"/>
                <a:gd name="T19" fmla="*/ 794 h 1304"/>
                <a:gd name="T20" fmla="*/ 0 w 964"/>
                <a:gd name="T21" fmla="*/ 794 h 1304"/>
                <a:gd name="T22" fmla="*/ 0 w 964"/>
                <a:gd name="T23" fmla="*/ 510 h 1304"/>
                <a:gd name="T24" fmla="*/ 57 w 964"/>
                <a:gd name="T25" fmla="*/ 510 h 1304"/>
                <a:gd name="T26" fmla="*/ 57 w 964"/>
                <a:gd name="T27" fmla="*/ 397 h 1304"/>
                <a:gd name="T28" fmla="*/ 113 w 964"/>
                <a:gd name="T29" fmla="*/ 397 h 1304"/>
                <a:gd name="T30" fmla="*/ 113 w 964"/>
                <a:gd name="T31" fmla="*/ 283 h 1304"/>
                <a:gd name="T32" fmla="*/ 227 w 964"/>
                <a:gd name="T33" fmla="*/ 283 h 1304"/>
                <a:gd name="T34" fmla="*/ 227 w 964"/>
                <a:gd name="T35" fmla="*/ 227 h 1304"/>
                <a:gd name="T36" fmla="*/ 284 w 964"/>
                <a:gd name="T37" fmla="*/ 227 h 1304"/>
                <a:gd name="T38" fmla="*/ 284 w 964"/>
                <a:gd name="T39" fmla="*/ 113 h 1304"/>
                <a:gd name="T40" fmla="*/ 397 w 964"/>
                <a:gd name="T41" fmla="*/ 113 h 1304"/>
                <a:gd name="T42" fmla="*/ 397 w 964"/>
                <a:gd name="T43" fmla="*/ 56 h 1304"/>
                <a:gd name="T44" fmla="*/ 510 w 964"/>
                <a:gd name="T45" fmla="*/ 56 h 1304"/>
                <a:gd name="T46" fmla="*/ 510 w 964"/>
                <a:gd name="T47" fmla="*/ 0 h 1304"/>
                <a:gd name="T48" fmla="*/ 624 w 964"/>
                <a:gd name="T49" fmla="*/ 0 h 1304"/>
                <a:gd name="T50" fmla="*/ 624 w 964"/>
                <a:gd name="T51" fmla="*/ 113 h 1304"/>
                <a:gd name="T52" fmla="*/ 680 w 964"/>
                <a:gd name="T53" fmla="*/ 113 h 1304"/>
                <a:gd name="T54" fmla="*/ 680 w 964"/>
                <a:gd name="T55" fmla="*/ 170 h 1304"/>
                <a:gd name="T56" fmla="*/ 737 w 964"/>
                <a:gd name="T57" fmla="*/ 170 h 1304"/>
                <a:gd name="T58" fmla="*/ 737 w 964"/>
                <a:gd name="T59" fmla="*/ 227 h 1304"/>
                <a:gd name="T60" fmla="*/ 794 w 964"/>
                <a:gd name="T61" fmla="*/ 227 h 1304"/>
                <a:gd name="T62" fmla="*/ 794 w 964"/>
                <a:gd name="T63" fmla="*/ 283 h 1304"/>
                <a:gd name="T64" fmla="*/ 851 w 964"/>
                <a:gd name="T65" fmla="*/ 283 h 1304"/>
                <a:gd name="T66" fmla="*/ 851 w 964"/>
                <a:gd name="T67" fmla="*/ 340 h 1304"/>
                <a:gd name="T68" fmla="*/ 737 w 964"/>
                <a:gd name="T69" fmla="*/ 340 h 1304"/>
                <a:gd name="T70" fmla="*/ 737 w 964"/>
                <a:gd name="T71" fmla="*/ 510 h 1304"/>
                <a:gd name="T72" fmla="*/ 794 w 964"/>
                <a:gd name="T73" fmla="*/ 510 h 1304"/>
                <a:gd name="T74" fmla="*/ 794 w 964"/>
                <a:gd name="T75" fmla="*/ 567 h 1304"/>
                <a:gd name="T76" fmla="*/ 851 w 964"/>
                <a:gd name="T77" fmla="*/ 567 h 1304"/>
                <a:gd name="T78" fmla="*/ 851 w 964"/>
                <a:gd name="T79" fmla="*/ 624 h 1304"/>
                <a:gd name="T80" fmla="*/ 907 w 964"/>
                <a:gd name="T81" fmla="*/ 624 h 1304"/>
                <a:gd name="T82" fmla="*/ 907 w 964"/>
                <a:gd name="T83" fmla="*/ 680 h 1304"/>
                <a:gd name="T84" fmla="*/ 851 w 964"/>
                <a:gd name="T85" fmla="*/ 680 h 1304"/>
                <a:gd name="T86" fmla="*/ 851 w 964"/>
                <a:gd name="T87" fmla="*/ 737 h 1304"/>
                <a:gd name="T88" fmla="*/ 964 w 964"/>
                <a:gd name="T89" fmla="*/ 737 h 1304"/>
                <a:gd name="T90" fmla="*/ 964 w 964"/>
                <a:gd name="T91" fmla="*/ 794 h 1304"/>
                <a:gd name="T92" fmla="*/ 851 w 964"/>
                <a:gd name="T93" fmla="*/ 794 h 1304"/>
                <a:gd name="T94" fmla="*/ 851 w 964"/>
                <a:gd name="T95" fmla="*/ 850 h 1304"/>
                <a:gd name="T96" fmla="*/ 794 w 964"/>
                <a:gd name="T97" fmla="*/ 850 h 1304"/>
                <a:gd name="T98" fmla="*/ 794 w 964"/>
                <a:gd name="T99" fmla="*/ 907 h 1304"/>
                <a:gd name="T100" fmla="*/ 680 w 964"/>
                <a:gd name="T101" fmla="*/ 907 h 1304"/>
                <a:gd name="T102" fmla="*/ 680 w 964"/>
                <a:gd name="T103" fmla="*/ 1077 h 1304"/>
                <a:gd name="T104" fmla="*/ 624 w 964"/>
                <a:gd name="T105" fmla="*/ 1077 h 1304"/>
                <a:gd name="T106" fmla="*/ 624 w 964"/>
                <a:gd name="T107" fmla="*/ 1134 h 1304"/>
                <a:gd name="T108" fmla="*/ 567 w 964"/>
                <a:gd name="T109" fmla="*/ 1134 h 1304"/>
                <a:gd name="T110" fmla="*/ 567 w 964"/>
                <a:gd name="T111" fmla="*/ 1191 h 1304"/>
                <a:gd name="T112" fmla="*/ 397 w 964"/>
                <a:gd name="T113" fmla="*/ 1191 h 1304"/>
                <a:gd name="T114" fmla="*/ 397 w 964"/>
                <a:gd name="T115" fmla="*/ 1247 h 1304"/>
                <a:gd name="T116" fmla="*/ 340 w 964"/>
                <a:gd name="T117" fmla="*/ 1247 h 1304"/>
                <a:gd name="T118" fmla="*/ 340 w 964"/>
                <a:gd name="T119" fmla="*/ 1304 h 1304"/>
                <a:gd name="T120" fmla="*/ 284 w 964"/>
                <a:gd name="T121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64" h="1304">
                  <a:moveTo>
                    <a:pt x="284" y="1304"/>
                  </a:moveTo>
                  <a:lnTo>
                    <a:pt x="284" y="1191"/>
                  </a:lnTo>
                  <a:lnTo>
                    <a:pt x="227" y="1191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57" y="85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397"/>
                  </a:lnTo>
                  <a:lnTo>
                    <a:pt x="113" y="397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510" y="56"/>
                  </a:lnTo>
                  <a:lnTo>
                    <a:pt x="510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794" y="227"/>
                  </a:lnTo>
                  <a:lnTo>
                    <a:pt x="794" y="283"/>
                  </a:lnTo>
                  <a:lnTo>
                    <a:pt x="851" y="283"/>
                  </a:lnTo>
                  <a:lnTo>
                    <a:pt x="851" y="340"/>
                  </a:lnTo>
                  <a:lnTo>
                    <a:pt x="737" y="340"/>
                  </a:lnTo>
                  <a:lnTo>
                    <a:pt x="737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851" y="567"/>
                  </a:lnTo>
                  <a:lnTo>
                    <a:pt x="851" y="624"/>
                  </a:lnTo>
                  <a:lnTo>
                    <a:pt x="907" y="624"/>
                  </a:lnTo>
                  <a:lnTo>
                    <a:pt x="907" y="680"/>
                  </a:lnTo>
                  <a:lnTo>
                    <a:pt x="851" y="680"/>
                  </a:lnTo>
                  <a:lnTo>
                    <a:pt x="851" y="737"/>
                  </a:lnTo>
                  <a:lnTo>
                    <a:pt x="964" y="737"/>
                  </a:lnTo>
                  <a:lnTo>
                    <a:pt x="964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794" y="850"/>
                  </a:lnTo>
                  <a:lnTo>
                    <a:pt x="794" y="907"/>
                  </a:lnTo>
                  <a:lnTo>
                    <a:pt x="680" y="907"/>
                  </a:lnTo>
                  <a:lnTo>
                    <a:pt x="680" y="1077"/>
                  </a:lnTo>
                  <a:lnTo>
                    <a:pt x="624" y="1077"/>
                  </a:lnTo>
                  <a:lnTo>
                    <a:pt x="624" y="1134"/>
                  </a:lnTo>
                  <a:lnTo>
                    <a:pt x="567" y="1134"/>
                  </a:lnTo>
                  <a:lnTo>
                    <a:pt x="567" y="1191"/>
                  </a:lnTo>
                  <a:lnTo>
                    <a:pt x="397" y="1191"/>
                  </a:lnTo>
                  <a:lnTo>
                    <a:pt x="397" y="1247"/>
                  </a:lnTo>
                  <a:lnTo>
                    <a:pt x="340" y="1247"/>
                  </a:lnTo>
                  <a:lnTo>
                    <a:pt x="340" y="1304"/>
                  </a:lnTo>
                  <a:lnTo>
                    <a:pt x="284" y="130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  <p:sp>
          <p:nvSpPr>
            <p:cNvPr id="181" name="Freeform 859"/>
            <p:cNvSpPr>
              <a:spLocks/>
            </p:cNvSpPr>
            <p:nvPr/>
          </p:nvSpPr>
          <p:spPr bwMode="auto">
            <a:xfrm>
              <a:off x="4939" y="132"/>
              <a:ext cx="340" cy="170"/>
            </a:xfrm>
            <a:custGeom>
              <a:avLst/>
              <a:gdLst>
                <a:gd name="T0" fmla="*/ 227 w 340"/>
                <a:gd name="T1" fmla="*/ 170 h 170"/>
                <a:gd name="T2" fmla="*/ 0 w 340"/>
                <a:gd name="T3" fmla="*/ 170 h 170"/>
                <a:gd name="T4" fmla="*/ 0 w 340"/>
                <a:gd name="T5" fmla="*/ 114 h 170"/>
                <a:gd name="T6" fmla="*/ 57 w 340"/>
                <a:gd name="T7" fmla="*/ 114 h 170"/>
                <a:gd name="T8" fmla="*/ 57 w 340"/>
                <a:gd name="T9" fmla="*/ 57 h 170"/>
                <a:gd name="T10" fmla="*/ 170 w 340"/>
                <a:gd name="T11" fmla="*/ 57 h 170"/>
                <a:gd name="T12" fmla="*/ 170 w 340"/>
                <a:gd name="T13" fmla="*/ 0 h 170"/>
                <a:gd name="T14" fmla="*/ 340 w 340"/>
                <a:gd name="T15" fmla="*/ 0 h 170"/>
                <a:gd name="T16" fmla="*/ 340 w 340"/>
                <a:gd name="T17" fmla="*/ 57 h 170"/>
                <a:gd name="T18" fmla="*/ 284 w 340"/>
                <a:gd name="T19" fmla="*/ 57 h 170"/>
                <a:gd name="T20" fmla="*/ 284 w 340"/>
                <a:gd name="T21" fmla="*/ 114 h 170"/>
                <a:gd name="T22" fmla="*/ 227 w 340"/>
                <a:gd name="T23" fmla="*/ 114 h 170"/>
                <a:gd name="T24" fmla="*/ 227 w 340"/>
                <a:gd name="T25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170">
                  <a:moveTo>
                    <a:pt x="227" y="170"/>
                  </a:moveTo>
                  <a:lnTo>
                    <a:pt x="0" y="170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114"/>
                  </a:lnTo>
                  <a:lnTo>
                    <a:pt x="227" y="114"/>
                  </a:lnTo>
                  <a:lnTo>
                    <a:pt x="227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3" name="Group 161"/>
          <p:cNvGrpSpPr>
            <a:grpSpLocks/>
          </p:cNvGrpSpPr>
          <p:nvPr/>
        </p:nvGrpSpPr>
        <p:grpSpPr bwMode="auto">
          <a:xfrm>
            <a:off x="5630151" y="4542844"/>
            <a:ext cx="5151473" cy="4960491"/>
            <a:chOff x="1084" y="76"/>
            <a:chExt cx="6123" cy="5896"/>
          </a:xfrm>
        </p:grpSpPr>
        <p:sp>
          <p:nvSpPr>
            <p:cNvPr id="203" name="Freeform 133"/>
            <p:cNvSpPr>
              <a:spLocks/>
            </p:cNvSpPr>
            <p:nvPr/>
          </p:nvSpPr>
          <p:spPr bwMode="auto">
            <a:xfrm>
              <a:off x="1084" y="1777"/>
              <a:ext cx="1247" cy="2494"/>
            </a:xfrm>
            <a:custGeom>
              <a:avLst/>
              <a:gdLst>
                <a:gd name="T0" fmla="*/ 567 w 1247"/>
                <a:gd name="T1" fmla="*/ 0 h 2494"/>
                <a:gd name="T2" fmla="*/ 340 w 1247"/>
                <a:gd name="T3" fmla="*/ 0 h 2494"/>
                <a:gd name="T4" fmla="*/ 340 w 1247"/>
                <a:gd name="T5" fmla="*/ 453 h 2494"/>
                <a:gd name="T6" fmla="*/ 113 w 1247"/>
                <a:gd name="T7" fmla="*/ 453 h 2494"/>
                <a:gd name="T8" fmla="*/ 113 w 1247"/>
                <a:gd name="T9" fmla="*/ 793 h 2494"/>
                <a:gd name="T10" fmla="*/ 226 w 1247"/>
                <a:gd name="T11" fmla="*/ 793 h 2494"/>
                <a:gd name="T12" fmla="*/ 226 w 1247"/>
                <a:gd name="T13" fmla="*/ 907 h 2494"/>
                <a:gd name="T14" fmla="*/ 113 w 1247"/>
                <a:gd name="T15" fmla="*/ 907 h 2494"/>
                <a:gd name="T16" fmla="*/ 113 w 1247"/>
                <a:gd name="T17" fmla="*/ 1134 h 2494"/>
                <a:gd name="T18" fmla="*/ 0 w 1247"/>
                <a:gd name="T19" fmla="*/ 1134 h 2494"/>
                <a:gd name="T20" fmla="*/ 0 w 1247"/>
                <a:gd name="T21" fmla="*/ 1360 h 2494"/>
                <a:gd name="T22" fmla="*/ 113 w 1247"/>
                <a:gd name="T23" fmla="*/ 1360 h 2494"/>
                <a:gd name="T24" fmla="*/ 113 w 1247"/>
                <a:gd name="T25" fmla="*/ 1587 h 2494"/>
                <a:gd name="T26" fmla="*/ 226 w 1247"/>
                <a:gd name="T27" fmla="*/ 1587 h 2494"/>
                <a:gd name="T28" fmla="*/ 226 w 1247"/>
                <a:gd name="T29" fmla="*/ 1927 h 2494"/>
                <a:gd name="T30" fmla="*/ 113 w 1247"/>
                <a:gd name="T31" fmla="*/ 1927 h 2494"/>
                <a:gd name="T32" fmla="*/ 113 w 1247"/>
                <a:gd name="T33" fmla="*/ 2154 h 2494"/>
                <a:gd name="T34" fmla="*/ 340 w 1247"/>
                <a:gd name="T35" fmla="*/ 2154 h 2494"/>
                <a:gd name="T36" fmla="*/ 340 w 1247"/>
                <a:gd name="T37" fmla="*/ 2268 h 2494"/>
                <a:gd name="T38" fmla="*/ 453 w 1247"/>
                <a:gd name="T39" fmla="*/ 2268 h 2494"/>
                <a:gd name="T40" fmla="*/ 453 w 1247"/>
                <a:gd name="T41" fmla="*/ 2381 h 2494"/>
                <a:gd name="T42" fmla="*/ 680 w 1247"/>
                <a:gd name="T43" fmla="*/ 2381 h 2494"/>
                <a:gd name="T44" fmla="*/ 680 w 1247"/>
                <a:gd name="T45" fmla="*/ 2494 h 2494"/>
                <a:gd name="T46" fmla="*/ 907 w 1247"/>
                <a:gd name="T47" fmla="*/ 2494 h 2494"/>
                <a:gd name="T48" fmla="*/ 907 w 1247"/>
                <a:gd name="T49" fmla="*/ 2041 h 2494"/>
                <a:gd name="T50" fmla="*/ 793 w 1247"/>
                <a:gd name="T51" fmla="*/ 2041 h 2494"/>
                <a:gd name="T52" fmla="*/ 793 w 1247"/>
                <a:gd name="T53" fmla="*/ 1587 h 2494"/>
                <a:gd name="T54" fmla="*/ 1020 w 1247"/>
                <a:gd name="T55" fmla="*/ 1587 h 2494"/>
                <a:gd name="T56" fmla="*/ 1247 w 1247"/>
                <a:gd name="T57" fmla="*/ 1587 h 2494"/>
                <a:gd name="T58" fmla="*/ 1247 w 1247"/>
                <a:gd name="T59" fmla="*/ 1247 h 2494"/>
                <a:gd name="T60" fmla="*/ 1134 w 1247"/>
                <a:gd name="T61" fmla="*/ 1247 h 2494"/>
                <a:gd name="T62" fmla="*/ 1134 w 1247"/>
                <a:gd name="T63" fmla="*/ 1134 h 2494"/>
                <a:gd name="T64" fmla="*/ 1020 w 1247"/>
                <a:gd name="T65" fmla="*/ 1134 h 2494"/>
                <a:gd name="T66" fmla="*/ 1020 w 1247"/>
                <a:gd name="T67" fmla="*/ 907 h 2494"/>
                <a:gd name="T68" fmla="*/ 1134 w 1247"/>
                <a:gd name="T69" fmla="*/ 907 h 2494"/>
                <a:gd name="T70" fmla="*/ 1134 w 1247"/>
                <a:gd name="T71" fmla="*/ 567 h 2494"/>
                <a:gd name="T72" fmla="*/ 907 w 1247"/>
                <a:gd name="T73" fmla="*/ 567 h 2494"/>
                <a:gd name="T74" fmla="*/ 907 w 1247"/>
                <a:gd name="T75" fmla="*/ 453 h 2494"/>
                <a:gd name="T76" fmla="*/ 907 w 1247"/>
                <a:gd name="T77" fmla="*/ 340 h 2494"/>
                <a:gd name="T78" fmla="*/ 793 w 1247"/>
                <a:gd name="T79" fmla="*/ 340 h 2494"/>
                <a:gd name="T80" fmla="*/ 793 w 1247"/>
                <a:gd name="T81" fmla="*/ 226 h 2494"/>
                <a:gd name="T82" fmla="*/ 680 w 1247"/>
                <a:gd name="T83" fmla="*/ 226 h 2494"/>
                <a:gd name="T84" fmla="*/ 680 w 1247"/>
                <a:gd name="T85" fmla="*/ 113 h 2494"/>
                <a:gd name="T86" fmla="*/ 567 w 1247"/>
                <a:gd name="T87" fmla="*/ 113 h 2494"/>
                <a:gd name="T88" fmla="*/ 567 w 1247"/>
                <a:gd name="T89" fmla="*/ 0 h 2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7" h="2494">
                  <a:moveTo>
                    <a:pt x="567" y="0"/>
                  </a:moveTo>
                  <a:lnTo>
                    <a:pt x="340" y="0"/>
                  </a:lnTo>
                  <a:lnTo>
                    <a:pt x="340" y="453"/>
                  </a:lnTo>
                  <a:lnTo>
                    <a:pt x="113" y="453"/>
                  </a:lnTo>
                  <a:lnTo>
                    <a:pt x="113" y="793"/>
                  </a:lnTo>
                  <a:lnTo>
                    <a:pt x="226" y="793"/>
                  </a:lnTo>
                  <a:lnTo>
                    <a:pt x="226" y="907"/>
                  </a:lnTo>
                  <a:lnTo>
                    <a:pt x="113" y="90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360"/>
                  </a:lnTo>
                  <a:lnTo>
                    <a:pt x="113" y="1360"/>
                  </a:lnTo>
                  <a:lnTo>
                    <a:pt x="113" y="1587"/>
                  </a:lnTo>
                  <a:lnTo>
                    <a:pt x="226" y="1587"/>
                  </a:lnTo>
                  <a:lnTo>
                    <a:pt x="226" y="1927"/>
                  </a:lnTo>
                  <a:lnTo>
                    <a:pt x="113" y="1927"/>
                  </a:lnTo>
                  <a:lnTo>
                    <a:pt x="113" y="2154"/>
                  </a:lnTo>
                  <a:lnTo>
                    <a:pt x="340" y="2154"/>
                  </a:lnTo>
                  <a:lnTo>
                    <a:pt x="340" y="2268"/>
                  </a:lnTo>
                  <a:lnTo>
                    <a:pt x="453" y="2268"/>
                  </a:lnTo>
                  <a:lnTo>
                    <a:pt x="453" y="2381"/>
                  </a:lnTo>
                  <a:lnTo>
                    <a:pt x="680" y="2381"/>
                  </a:lnTo>
                  <a:lnTo>
                    <a:pt x="680" y="2494"/>
                  </a:lnTo>
                  <a:lnTo>
                    <a:pt x="907" y="2494"/>
                  </a:lnTo>
                  <a:lnTo>
                    <a:pt x="907" y="2041"/>
                  </a:lnTo>
                  <a:lnTo>
                    <a:pt x="793" y="2041"/>
                  </a:lnTo>
                  <a:lnTo>
                    <a:pt x="793" y="1587"/>
                  </a:lnTo>
                  <a:lnTo>
                    <a:pt x="1020" y="1587"/>
                  </a:lnTo>
                  <a:lnTo>
                    <a:pt x="1247" y="1587"/>
                  </a:lnTo>
                  <a:lnTo>
                    <a:pt x="1247" y="1247"/>
                  </a:lnTo>
                  <a:lnTo>
                    <a:pt x="1134" y="1247"/>
                  </a:lnTo>
                  <a:lnTo>
                    <a:pt x="1134" y="1134"/>
                  </a:lnTo>
                  <a:lnTo>
                    <a:pt x="1020" y="1134"/>
                  </a:lnTo>
                  <a:lnTo>
                    <a:pt x="1020" y="907"/>
                  </a:lnTo>
                  <a:lnTo>
                    <a:pt x="1134" y="907"/>
                  </a:lnTo>
                  <a:lnTo>
                    <a:pt x="1134" y="567"/>
                  </a:lnTo>
                  <a:lnTo>
                    <a:pt x="907" y="567"/>
                  </a:lnTo>
                  <a:lnTo>
                    <a:pt x="907" y="453"/>
                  </a:lnTo>
                  <a:lnTo>
                    <a:pt x="907" y="340"/>
                  </a:lnTo>
                  <a:lnTo>
                    <a:pt x="793" y="340"/>
                  </a:lnTo>
                  <a:lnTo>
                    <a:pt x="793" y="226"/>
                  </a:lnTo>
                  <a:lnTo>
                    <a:pt x="680" y="226"/>
                  </a:lnTo>
                  <a:lnTo>
                    <a:pt x="680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4" name="Freeform 135"/>
            <p:cNvSpPr>
              <a:spLocks/>
            </p:cNvSpPr>
            <p:nvPr/>
          </p:nvSpPr>
          <p:spPr bwMode="auto">
            <a:xfrm>
              <a:off x="3578" y="3818"/>
              <a:ext cx="1588" cy="1701"/>
            </a:xfrm>
            <a:custGeom>
              <a:avLst/>
              <a:gdLst>
                <a:gd name="T0" fmla="*/ 1588 w 1588"/>
                <a:gd name="T1" fmla="*/ 113 h 1701"/>
                <a:gd name="T2" fmla="*/ 1361 w 1588"/>
                <a:gd name="T3" fmla="*/ 113 h 1701"/>
                <a:gd name="T4" fmla="*/ 1361 w 1588"/>
                <a:gd name="T5" fmla="*/ 0 h 1701"/>
                <a:gd name="T6" fmla="*/ 794 w 1588"/>
                <a:gd name="T7" fmla="*/ 0 h 1701"/>
                <a:gd name="T8" fmla="*/ 794 w 1588"/>
                <a:gd name="T9" fmla="*/ 227 h 1701"/>
                <a:gd name="T10" fmla="*/ 567 w 1588"/>
                <a:gd name="T11" fmla="*/ 227 h 1701"/>
                <a:gd name="T12" fmla="*/ 567 w 1588"/>
                <a:gd name="T13" fmla="*/ 113 h 1701"/>
                <a:gd name="T14" fmla="*/ 341 w 1588"/>
                <a:gd name="T15" fmla="*/ 113 h 1701"/>
                <a:gd name="T16" fmla="*/ 341 w 1588"/>
                <a:gd name="T17" fmla="*/ 340 h 1701"/>
                <a:gd name="T18" fmla="*/ 227 w 1588"/>
                <a:gd name="T19" fmla="*/ 340 h 1701"/>
                <a:gd name="T20" fmla="*/ 227 w 1588"/>
                <a:gd name="T21" fmla="*/ 567 h 1701"/>
                <a:gd name="T22" fmla="*/ 341 w 1588"/>
                <a:gd name="T23" fmla="*/ 567 h 1701"/>
                <a:gd name="T24" fmla="*/ 341 w 1588"/>
                <a:gd name="T25" fmla="*/ 1020 h 1701"/>
                <a:gd name="T26" fmla="*/ 227 w 1588"/>
                <a:gd name="T27" fmla="*/ 1020 h 1701"/>
                <a:gd name="T28" fmla="*/ 227 w 1588"/>
                <a:gd name="T29" fmla="*/ 1474 h 1701"/>
                <a:gd name="T30" fmla="*/ 114 w 1588"/>
                <a:gd name="T31" fmla="*/ 1474 h 1701"/>
                <a:gd name="T32" fmla="*/ 114 w 1588"/>
                <a:gd name="T33" fmla="*/ 1587 h 1701"/>
                <a:gd name="T34" fmla="*/ 0 w 1588"/>
                <a:gd name="T35" fmla="*/ 1587 h 1701"/>
                <a:gd name="T36" fmla="*/ 0 w 1588"/>
                <a:gd name="T37" fmla="*/ 1701 h 1701"/>
                <a:gd name="T38" fmla="*/ 454 w 1588"/>
                <a:gd name="T39" fmla="*/ 1701 h 1701"/>
                <a:gd name="T40" fmla="*/ 454 w 1588"/>
                <a:gd name="T41" fmla="*/ 1587 h 1701"/>
                <a:gd name="T42" fmla="*/ 681 w 1588"/>
                <a:gd name="T43" fmla="*/ 1587 h 1701"/>
                <a:gd name="T44" fmla="*/ 681 w 1588"/>
                <a:gd name="T45" fmla="*/ 1474 h 1701"/>
                <a:gd name="T46" fmla="*/ 908 w 1588"/>
                <a:gd name="T47" fmla="*/ 1474 h 1701"/>
                <a:gd name="T48" fmla="*/ 908 w 1588"/>
                <a:gd name="T49" fmla="*/ 1361 h 1701"/>
                <a:gd name="T50" fmla="*/ 1021 w 1588"/>
                <a:gd name="T51" fmla="*/ 1361 h 1701"/>
                <a:gd name="T52" fmla="*/ 1021 w 1588"/>
                <a:gd name="T53" fmla="*/ 1247 h 1701"/>
                <a:gd name="T54" fmla="*/ 1248 w 1588"/>
                <a:gd name="T55" fmla="*/ 1247 h 1701"/>
                <a:gd name="T56" fmla="*/ 1248 w 1588"/>
                <a:gd name="T57" fmla="*/ 1134 h 1701"/>
                <a:gd name="T58" fmla="*/ 1361 w 1588"/>
                <a:gd name="T59" fmla="*/ 1134 h 1701"/>
                <a:gd name="T60" fmla="*/ 1361 w 1588"/>
                <a:gd name="T61" fmla="*/ 907 h 1701"/>
                <a:gd name="T62" fmla="*/ 1475 w 1588"/>
                <a:gd name="T63" fmla="*/ 907 h 1701"/>
                <a:gd name="T64" fmla="*/ 1475 w 1588"/>
                <a:gd name="T65" fmla="*/ 567 h 1701"/>
                <a:gd name="T66" fmla="*/ 1361 w 1588"/>
                <a:gd name="T67" fmla="*/ 567 h 1701"/>
                <a:gd name="T68" fmla="*/ 1361 w 1588"/>
                <a:gd name="T69" fmla="*/ 453 h 1701"/>
                <a:gd name="T70" fmla="*/ 1475 w 1588"/>
                <a:gd name="T71" fmla="*/ 453 h 1701"/>
                <a:gd name="T72" fmla="*/ 1475 w 1588"/>
                <a:gd name="T73" fmla="*/ 227 h 1701"/>
                <a:gd name="T74" fmla="*/ 1588 w 1588"/>
                <a:gd name="T75" fmla="*/ 227 h 1701"/>
                <a:gd name="T76" fmla="*/ 1588 w 1588"/>
                <a:gd name="T77" fmla="*/ 11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8" h="1701">
                  <a:moveTo>
                    <a:pt x="1588" y="113"/>
                  </a:moveTo>
                  <a:lnTo>
                    <a:pt x="1361" y="113"/>
                  </a:lnTo>
                  <a:lnTo>
                    <a:pt x="1361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341" y="113"/>
                  </a:lnTo>
                  <a:lnTo>
                    <a:pt x="341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341" y="567"/>
                  </a:lnTo>
                  <a:lnTo>
                    <a:pt x="341" y="1020"/>
                  </a:lnTo>
                  <a:lnTo>
                    <a:pt x="227" y="1020"/>
                  </a:lnTo>
                  <a:lnTo>
                    <a:pt x="227" y="1474"/>
                  </a:lnTo>
                  <a:lnTo>
                    <a:pt x="114" y="1474"/>
                  </a:lnTo>
                  <a:lnTo>
                    <a:pt x="114" y="1587"/>
                  </a:lnTo>
                  <a:lnTo>
                    <a:pt x="0" y="1587"/>
                  </a:lnTo>
                  <a:lnTo>
                    <a:pt x="0" y="1701"/>
                  </a:lnTo>
                  <a:lnTo>
                    <a:pt x="454" y="1701"/>
                  </a:lnTo>
                  <a:lnTo>
                    <a:pt x="454" y="1587"/>
                  </a:lnTo>
                  <a:lnTo>
                    <a:pt x="681" y="1587"/>
                  </a:lnTo>
                  <a:lnTo>
                    <a:pt x="681" y="1474"/>
                  </a:lnTo>
                  <a:lnTo>
                    <a:pt x="908" y="1474"/>
                  </a:lnTo>
                  <a:lnTo>
                    <a:pt x="908" y="1361"/>
                  </a:lnTo>
                  <a:lnTo>
                    <a:pt x="1021" y="1361"/>
                  </a:lnTo>
                  <a:lnTo>
                    <a:pt x="1021" y="1247"/>
                  </a:lnTo>
                  <a:lnTo>
                    <a:pt x="1248" y="1247"/>
                  </a:lnTo>
                  <a:lnTo>
                    <a:pt x="1248" y="1134"/>
                  </a:lnTo>
                  <a:lnTo>
                    <a:pt x="1361" y="1134"/>
                  </a:lnTo>
                  <a:lnTo>
                    <a:pt x="1361" y="907"/>
                  </a:lnTo>
                  <a:lnTo>
                    <a:pt x="1475" y="907"/>
                  </a:lnTo>
                  <a:lnTo>
                    <a:pt x="1475" y="567"/>
                  </a:lnTo>
                  <a:lnTo>
                    <a:pt x="1361" y="567"/>
                  </a:lnTo>
                  <a:lnTo>
                    <a:pt x="1361" y="453"/>
                  </a:lnTo>
                  <a:lnTo>
                    <a:pt x="1475" y="453"/>
                  </a:lnTo>
                  <a:lnTo>
                    <a:pt x="1475" y="227"/>
                  </a:lnTo>
                  <a:lnTo>
                    <a:pt x="1588" y="227"/>
                  </a:lnTo>
                  <a:lnTo>
                    <a:pt x="1588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Freeform 136"/>
            <p:cNvSpPr>
              <a:spLocks/>
            </p:cNvSpPr>
            <p:nvPr/>
          </p:nvSpPr>
          <p:spPr bwMode="auto">
            <a:xfrm>
              <a:off x="2898" y="3591"/>
              <a:ext cx="1134" cy="1814"/>
            </a:xfrm>
            <a:custGeom>
              <a:avLst/>
              <a:gdLst>
                <a:gd name="T0" fmla="*/ 1021 w 1134"/>
                <a:gd name="T1" fmla="*/ 340 h 1814"/>
                <a:gd name="T2" fmla="*/ 1021 w 1134"/>
                <a:gd name="T3" fmla="*/ 227 h 1814"/>
                <a:gd name="T4" fmla="*/ 1134 w 1134"/>
                <a:gd name="T5" fmla="*/ 227 h 1814"/>
                <a:gd name="T6" fmla="*/ 1134 w 1134"/>
                <a:gd name="T7" fmla="*/ 0 h 1814"/>
                <a:gd name="T8" fmla="*/ 794 w 1134"/>
                <a:gd name="T9" fmla="*/ 0 h 1814"/>
                <a:gd name="T10" fmla="*/ 794 w 1134"/>
                <a:gd name="T11" fmla="*/ 227 h 1814"/>
                <a:gd name="T12" fmla="*/ 454 w 1134"/>
                <a:gd name="T13" fmla="*/ 227 h 1814"/>
                <a:gd name="T14" fmla="*/ 454 w 1134"/>
                <a:gd name="T15" fmla="*/ 113 h 1814"/>
                <a:gd name="T16" fmla="*/ 227 w 1134"/>
                <a:gd name="T17" fmla="*/ 113 h 1814"/>
                <a:gd name="T18" fmla="*/ 227 w 1134"/>
                <a:gd name="T19" fmla="*/ 227 h 1814"/>
                <a:gd name="T20" fmla="*/ 113 w 1134"/>
                <a:gd name="T21" fmla="*/ 227 h 1814"/>
                <a:gd name="T22" fmla="*/ 113 w 1134"/>
                <a:gd name="T23" fmla="*/ 340 h 1814"/>
                <a:gd name="T24" fmla="*/ 0 w 1134"/>
                <a:gd name="T25" fmla="*/ 340 h 1814"/>
                <a:gd name="T26" fmla="*/ 0 w 1134"/>
                <a:gd name="T27" fmla="*/ 567 h 1814"/>
                <a:gd name="T28" fmla="*/ 113 w 1134"/>
                <a:gd name="T29" fmla="*/ 567 h 1814"/>
                <a:gd name="T30" fmla="*/ 113 w 1134"/>
                <a:gd name="T31" fmla="*/ 794 h 1814"/>
                <a:gd name="T32" fmla="*/ 227 w 1134"/>
                <a:gd name="T33" fmla="*/ 794 h 1814"/>
                <a:gd name="T34" fmla="*/ 227 w 1134"/>
                <a:gd name="T35" fmla="*/ 907 h 1814"/>
                <a:gd name="T36" fmla="*/ 340 w 1134"/>
                <a:gd name="T37" fmla="*/ 907 h 1814"/>
                <a:gd name="T38" fmla="*/ 340 w 1134"/>
                <a:gd name="T39" fmla="*/ 1021 h 1814"/>
                <a:gd name="T40" fmla="*/ 227 w 1134"/>
                <a:gd name="T41" fmla="*/ 1021 h 1814"/>
                <a:gd name="T42" fmla="*/ 227 w 1134"/>
                <a:gd name="T43" fmla="*/ 1474 h 1814"/>
                <a:gd name="T44" fmla="*/ 340 w 1134"/>
                <a:gd name="T45" fmla="*/ 1474 h 1814"/>
                <a:gd name="T46" fmla="*/ 340 w 1134"/>
                <a:gd name="T47" fmla="*/ 1588 h 1814"/>
                <a:gd name="T48" fmla="*/ 454 w 1134"/>
                <a:gd name="T49" fmla="*/ 1588 h 1814"/>
                <a:gd name="T50" fmla="*/ 454 w 1134"/>
                <a:gd name="T51" fmla="*/ 1701 h 1814"/>
                <a:gd name="T52" fmla="*/ 567 w 1134"/>
                <a:gd name="T53" fmla="*/ 1701 h 1814"/>
                <a:gd name="T54" fmla="*/ 567 w 1134"/>
                <a:gd name="T55" fmla="*/ 1814 h 1814"/>
                <a:gd name="T56" fmla="*/ 794 w 1134"/>
                <a:gd name="T57" fmla="*/ 1814 h 1814"/>
                <a:gd name="T58" fmla="*/ 794 w 1134"/>
                <a:gd name="T59" fmla="*/ 1701 h 1814"/>
                <a:gd name="T60" fmla="*/ 907 w 1134"/>
                <a:gd name="T61" fmla="*/ 1701 h 1814"/>
                <a:gd name="T62" fmla="*/ 907 w 1134"/>
                <a:gd name="T63" fmla="*/ 1247 h 1814"/>
                <a:gd name="T64" fmla="*/ 1021 w 1134"/>
                <a:gd name="T65" fmla="*/ 1247 h 1814"/>
                <a:gd name="T66" fmla="*/ 1021 w 1134"/>
                <a:gd name="T67" fmla="*/ 794 h 1814"/>
                <a:gd name="T68" fmla="*/ 907 w 1134"/>
                <a:gd name="T69" fmla="*/ 794 h 1814"/>
                <a:gd name="T70" fmla="*/ 907 w 1134"/>
                <a:gd name="T71" fmla="*/ 567 h 1814"/>
                <a:gd name="T72" fmla="*/ 1021 w 1134"/>
                <a:gd name="T73" fmla="*/ 567 h 1814"/>
                <a:gd name="T74" fmla="*/ 1021 w 1134"/>
                <a:gd name="T75" fmla="*/ 340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34" h="1814">
                  <a:moveTo>
                    <a:pt x="1021" y="340"/>
                  </a:moveTo>
                  <a:lnTo>
                    <a:pt x="1021" y="227"/>
                  </a:lnTo>
                  <a:lnTo>
                    <a:pt x="1134" y="227"/>
                  </a:lnTo>
                  <a:lnTo>
                    <a:pt x="1134" y="0"/>
                  </a:lnTo>
                  <a:lnTo>
                    <a:pt x="794" y="0"/>
                  </a:lnTo>
                  <a:lnTo>
                    <a:pt x="794" y="227"/>
                  </a:lnTo>
                  <a:lnTo>
                    <a:pt x="454" y="227"/>
                  </a:lnTo>
                  <a:lnTo>
                    <a:pt x="454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1021"/>
                  </a:lnTo>
                  <a:lnTo>
                    <a:pt x="227" y="1021"/>
                  </a:lnTo>
                  <a:lnTo>
                    <a:pt x="227" y="1474"/>
                  </a:lnTo>
                  <a:lnTo>
                    <a:pt x="340" y="1474"/>
                  </a:lnTo>
                  <a:lnTo>
                    <a:pt x="340" y="1588"/>
                  </a:lnTo>
                  <a:lnTo>
                    <a:pt x="454" y="1588"/>
                  </a:lnTo>
                  <a:lnTo>
                    <a:pt x="454" y="1701"/>
                  </a:lnTo>
                  <a:lnTo>
                    <a:pt x="567" y="1701"/>
                  </a:lnTo>
                  <a:lnTo>
                    <a:pt x="567" y="1814"/>
                  </a:lnTo>
                  <a:lnTo>
                    <a:pt x="794" y="1814"/>
                  </a:lnTo>
                  <a:lnTo>
                    <a:pt x="794" y="1701"/>
                  </a:lnTo>
                  <a:lnTo>
                    <a:pt x="907" y="1701"/>
                  </a:lnTo>
                  <a:lnTo>
                    <a:pt x="907" y="1247"/>
                  </a:lnTo>
                  <a:lnTo>
                    <a:pt x="1021" y="1247"/>
                  </a:lnTo>
                  <a:lnTo>
                    <a:pt x="1021" y="794"/>
                  </a:lnTo>
                  <a:lnTo>
                    <a:pt x="907" y="794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Freeform 137"/>
            <p:cNvSpPr>
              <a:spLocks/>
            </p:cNvSpPr>
            <p:nvPr/>
          </p:nvSpPr>
          <p:spPr bwMode="auto">
            <a:xfrm>
              <a:off x="4259" y="4045"/>
              <a:ext cx="2835" cy="1927"/>
            </a:xfrm>
            <a:custGeom>
              <a:avLst/>
              <a:gdLst>
                <a:gd name="T0" fmla="*/ 0 w 2835"/>
                <a:gd name="T1" fmla="*/ 1247 h 1927"/>
                <a:gd name="T2" fmla="*/ 0 w 2835"/>
                <a:gd name="T3" fmla="*/ 1474 h 1927"/>
                <a:gd name="T4" fmla="*/ 113 w 2835"/>
                <a:gd name="T5" fmla="*/ 1474 h 1927"/>
                <a:gd name="T6" fmla="*/ 113 w 2835"/>
                <a:gd name="T7" fmla="*/ 1701 h 1927"/>
                <a:gd name="T8" fmla="*/ 227 w 2835"/>
                <a:gd name="T9" fmla="*/ 1701 h 1927"/>
                <a:gd name="T10" fmla="*/ 227 w 2835"/>
                <a:gd name="T11" fmla="*/ 1814 h 1927"/>
                <a:gd name="T12" fmla="*/ 453 w 2835"/>
                <a:gd name="T13" fmla="*/ 1814 h 1927"/>
                <a:gd name="T14" fmla="*/ 453 w 2835"/>
                <a:gd name="T15" fmla="*/ 1701 h 1927"/>
                <a:gd name="T16" fmla="*/ 1134 w 2835"/>
                <a:gd name="T17" fmla="*/ 1701 h 1927"/>
                <a:gd name="T18" fmla="*/ 1134 w 2835"/>
                <a:gd name="T19" fmla="*/ 1587 h 1927"/>
                <a:gd name="T20" fmla="*/ 1247 w 2835"/>
                <a:gd name="T21" fmla="*/ 1587 h 1927"/>
                <a:gd name="T22" fmla="*/ 1247 w 2835"/>
                <a:gd name="T23" fmla="*/ 1360 h 1927"/>
                <a:gd name="T24" fmla="*/ 1474 w 2835"/>
                <a:gd name="T25" fmla="*/ 1360 h 1927"/>
                <a:gd name="T26" fmla="*/ 1814 w 2835"/>
                <a:gd name="T27" fmla="*/ 1360 h 1927"/>
                <a:gd name="T28" fmla="*/ 1814 w 2835"/>
                <a:gd name="T29" fmla="*/ 1474 h 1927"/>
                <a:gd name="T30" fmla="*/ 1701 w 2835"/>
                <a:gd name="T31" fmla="*/ 1474 h 1927"/>
                <a:gd name="T32" fmla="*/ 1701 w 2835"/>
                <a:gd name="T33" fmla="*/ 1927 h 1927"/>
                <a:gd name="T34" fmla="*/ 1928 w 2835"/>
                <a:gd name="T35" fmla="*/ 1927 h 1927"/>
                <a:gd name="T36" fmla="*/ 1928 w 2835"/>
                <a:gd name="T37" fmla="*/ 1701 h 1927"/>
                <a:gd name="T38" fmla="*/ 2041 w 2835"/>
                <a:gd name="T39" fmla="*/ 1701 h 1927"/>
                <a:gd name="T40" fmla="*/ 2041 w 2835"/>
                <a:gd name="T41" fmla="*/ 1587 h 1927"/>
                <a:gd name="T42" fmla="*/ 2381 w 2835"/>
                <a:gd name="T43" fmla="*/ 1587 h 1927"/>
                <a:gd name="T44" fmla="*/ 2381 w 2835"/>
                <a:gd name="T45" fmla="*/ 1474 h 1927"/>
                <a:gd name="T46" fmla="*/ 2495 w 2835"/>
                <a:gd name="T47" fmla="*/ 1474 h 1927"/>
                <a:gd name="T48" fmla="*/ 2495 w 2835"/>
                <a:gd name="T49" fmla="*/ 1247 h 1927"/>
                <a:gd name="T50" fmla="*/ 2381 w 2835"/>
                <a:gd name="T51" fmla="*/ 1247 h 1927"/>
                <a:gd name="T52" fmla="*/ 2381 w 2835"/>
                <a:gd name="T53" fmla="*/ 1134 h 1927"/>
                <a:gd name="T54" fmla="*/ 2495 w 2835"/>
                <a:gd name="T55" fmla="*/ 1134 h 1927"/>
                <a:gd name="T56" fmla="*/ 2495 w 2835"/>
                <a:gd name="T57" fmla="*/ 1020 h 1927"/>
                <a:gd name="T58" fmla="*/ 2381 w 2835"/>
                <a:gd name="T59" fmla="*/ 1020 h 1927"/>
                <a:gd name="T60" fmla="*/ 2381 w 2835"/>
                <a:gd name="T61" fmla="*/ 907 h 1927"/>
                <a:gd name="T62" fmla="*/ 2608 w 2835"/>
                <a:gd name="T63" fmla="*/ 907 h 1927"/>
                <a:gd name="T64" fmla="*/ 2608 w 2835"/>
                <a:gd name="T65" fmla="*/ 793 h 1927"/>
                <a:gd name="T66" fmla="*/ 2835 w 2835"/>
                <a:gd name="T67" fmla="*/ 793 h 1927"/>
                <a:gd name="T68" fmla="*/ 2835 w 2835"/>
                <a:gd name="T69" fmla="*/ 680 h 1927"/>
                <a:gd name="T70" fmla="*/ 2381 w 2835"/>
                <a:gd name="T71" fmla="*/ 680 h 1927"/>
                <a:gd name="T72" fmla="*/ 2381 w 2835"/>
                <a:gd name="T73" fmla="*/ 567 h 1927"/>
                <a:gd name="T74" fmla="*/ 2041 w 2835"/>
                <a:gd name="T75" fmla="*/ 567 h 1927"/>
                <a:gd name="T76" fmla="*/ 2041 w 2835"/>
                <a:gd name="T77" fmla="*/ 226 h 1927"/>
                <a:gd name="T78" fmla="*/ 2154 w 2835"/>
                <a:gd name="T79" fmla="*/ 226 h 1927"/>
                <a:gd name="T80" fmla="*/ 2154 w 2835"/>
                <a:gd name="T81" fmla="*/ 113 h 1927"/>
                <a:gd name="T82" fmla="*/ 2495 w 2835"/>
                <a:gd name="T83" fmla="*/ 113 h 1927"/>
                <a:gd name="T84" fmla="*/ 2495 w 2835"/>
                <a:gd name="T85" fmla="*/ 0 h 1927"/>
                <a:gd name="T86" fmla="*/ 2041 w 2835"/>
                <a:gd name="T87" fmla="*/ 0 h 1927"/>
                <a:gd name="T88" fmla="*/ 2041 w 2835"/>
                <a:gd name="T89" fmla="*/ 113 h 1927"/>
                <a:gd name="T90" fmla="*/ 1701 w 2835"/>
                <a:gd name="T91" fmla="*/ 113 h 1927"/>
                <a:gd name="T92" fmla="*/ 1701 w 2835"/>
                <a:gd name="T93" fmla="*/ 226 h 1927"/>
                <a:gd name="T94" fmla="*/ 1474 w 2835"/>
                <a:gd name="T95" fmla="*/ 226 h 1927"/>
                <a:gd name="T96" fmla="*/ 1474 w 2835"/>
                <a:gd name="T97" fmla="*/ 453 h 1927"/>
                <a:gd name="T98" fmla="*/ 1361 w 2835"/>
                <a:gd name="T99" fmla="*/ 453 h 1927"/>
                <a:gd name="T100" fmla="*/ 1361 w 2835"/>
                <a:gd name="T101" fmla="*/ 567 h 1927"/>
                <a:gd name="T102" fmla="*/ 1020 w 2835"/>
                <a:gd name="T103" fmla="*/ 567 h 1927"/>
                <a:gd name="T104" fmla="*/ 1020 w 2835"/>
                <a:gd name="T105" fmla="*/ 680 h 1927"/>
                <a:gd name="T106" fmla="*/ 680 w 2835"/>
                <a:gd name="T107" fmla="*/ 680 h 1927"/>
                <a:gd name="T108" fmla="*/ 680 w 2835"/>
                <a:gd name="T109" fmla="*/ 907 h 1927"/>
                <a:gd name="T110" fmla="*/ 567 w 2835"/>
                <a:gd name="T111" fmla="*/ 907 h 1927"/>
                <a:gd name="T112" fmla="*/ 567 w 2835"/>
                <a:gd name="T113" fmla="*/ 1020 h 1927"/>
                <a:gd name="T114" fmla="*/ 340 w 2835"/>
                <a:gd name="T115" fmla="*/ 1020 h 1927"/>
                <a:gd name="T116" fmla="*/ 340 w 2835"/>
                <a:gd name="T117" fmla="*/ 1134 h 1927"/>
                <a:gd name="T118" fmla="*/ 227 w 2835"/>
                <a:gd name="T119" fmla="*/ 1134 h 1927"/>
                <a:gd name="T120" fmla="*/ 227 w 2835"/>
                <a:gd name="T121" fmla="*/ 1247 h 1927"/>
                <a:gd name="T122" fmla="*/ 0 w 2835"/>
                <a:gd name="T123" fmla="*/ 1247 h 19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35" h="1927">
                  <a:moveTo>
                    <a:pt x="0" y="1247"/>
                  </a:moveTo>
                  <a:lnTo>
                    <a:pt x="0" y="1474"/>
                  </a:lnTo>
                  <a:lnTo>
                    <a:pt x="113" y="1474"/>
                  </a:lnTo>
                  <a:lnTo>
                    <a:pt x="113" y="1701"/>
                  </a:lnTo>
                  <a:lnTo>
                    <a:pt x="227" y="1701"/>
                  </a:lnTo>
                  <a:lnTo>
                    <a:pt x="227" y="1814"/>
                  </a:lnTo>
                  <a:lnTo>
                    <a:pt x="453" y="1814"/>
                  </a:lnTo>
                  <a:lnTo>
                    <a:pt x="453" y="1701"/>
                  </a:lnTo>
                  <a:lnTo>
                    <a:pt x="1134" y="1701"/>
                  </a:lnTo>
                  <a:lnTo>
                    <a:pt x="1134" y="1587"/>
                  </a:lnTo>
                  <a:lnTo>
                    <a:pt x="1247" y="1587"/>
                  </a:lnTo>
                  <a:lnTo>
                    <a:pt x="1247" y="1360"/>
                  </a:lnTo>
                  <a:lnTo>
                    <a:pt x="1474" y="1360"/>
                  </a:lnTo>
                  <a:lnTo>
                    <a:pt x="1814" y="1360"/>
                  </a:lnTo>
                  <a:lnTo>
                    <a:pt x="1814" y="1474"/>
                  </a:lnTo>
                  <a:lnTo>
                    <a:pt x="1701" y="1474"/>
                  </a:lnTo>
                  <a:lnTo>
                    <a:pt x="1701" y="1927"/>
                  </a:lnTo>
                  <a:lnTo>
                    <a:pt x="1928" y="1927"/>
                  </a:lnTo>
                  <a:lnTo>
                    <a:pt x="1928" y="1701"/>
                  </a:lnTo>
                  <a:lnTo>
                    <a:pt x="2041" y="1701"/>
                  </a:lnTo>
                  <a:lnTo>
                    <a:pt x="2041" y="1587"/>
                  </a:lnTo>
                  <a:lnTo>
                    <a:pt x="2381" y="1587"/>
                  </a:lnTo>
                  <a:lnTo>
                    <a:pt x="2381" y="1474"/>
                  </a:lnTo>
                  <a:lnTo>
                    <a:pt x="2495" y="1474"/>
                  </a:lnTo>
                  <a:lnTo>
                    <a:pt x="2495" y="1247"/>
                  </a:lnTo>
                  <a:lnTo>
                    <a:pt x="2381" y="1247"/>
                  </a:lnTo>
                  <a:lnTo>
                    <a:pt x="2381" y="1134"/>
                  </a:lnTo>
                  <a:lnTo>
                    <a:pt x="2495" y="1134"/>
                  </a:lnTo>
                  <a:lnTo>
                    <a:pt x="2495" y="1020"/>
                  </a:lnTo>
                  <a:lnTo>
                    <a:pt x="2381" y="1020"/>
                  </a:lnTo>
                  <a:lnTo>
                    <a:pt x="2381" y="907"/>
                  </a:lnTo>
                  <a:lnTo>
                    <a:pt x="2608" y="907"/>
                  </a:lnTo>
                  <a:lnTo>
                    <a:pt x="2608" y="793"/>
                  </a:lnTo>
                  <a:lnTo>
                    <a:pt x="2835" y="793"/>
                  </a:lnTo>
                  <a:lnTo>
                    <a:pt x="2835" y="680"/>
                  </a:lnTo>
                  <a:lnTo>
                    <a:pt x="2381" y="680"/>
                  </a:lnTo>
                  <a:lnTo>
                    <a:pt x="2381" y="567"/>
                  </a:lnTo>
                  <a:lnTo>
                    <a:pt x="2041" y="567"/>
                  </a:lnTo>
                  <a:lnTo>
                    <a:pt x="2041" y="226"/>
                  </a:lnTo>
                  <a:lnTo>
                    <a:pt x="2154" y="226"/>
                  </a:lnTo>
                  <a:lnTo>
                    <a:pt x="2154" y="113"/>
                  </a:lnTo>
                  <a:lnTo>
                    <a:pt x="2495" y="113"/>
                  </a:lnTo>
                  <a:lnTo>
                    <a:pt x="2495" y="0"/>
                  </a:lnTo>
                  <a:lnTo>
                    <a:pt x="2041" y="0"/>
                  </a:lnTo>
                  <a:lnTo>
                    <a:pt x="2041" y="113"/>
                  </a:lnTo>
                  <a:lnTo>
                    <a:pt x="1701" y="113"/>
                  </a:lnTo>
                  <a:lnTo>
                    <a:pt x="1701" y="226"/>
                  </a:lnTo>
                  <a:lnTo>
                    <a:pt x="1474" y="226"/>
                  </a:lnTo>
                  <a:lnTo>
                    <a:pt x="1474" y="453"/>
                  </a:lnTo>
                  <a:lnTo>
                    <a:pt x="1361" y="453"/>
                  </a:lnTo>
                  <a:lnTo>
                    <a:pt x="1361" y="567"/>
                  </a:lnTo>
                  <a:lnTo>
                    <a:pt x="1020" y="567"/>
                  </a:lnTo>
                  <a:lnTo>
                    <a:pt x="1020" y="680"/>
                  </a:lnTo>
                  <a:lnTo>
                    <a:pt x="680" y="680"/>
                  </a:lnTo>
                  <a:lnTo>
                    <a:pt x="680" y="907"/>
                  </a:lnTo>
                  <a:lnTo>
                    <a:pt x="567" y="907"/>
                  </a:lnTo>
                  <a:lnTo>
                    <a:pt x="567" y="1020"/>
                  </a:lnTo>
                  <a:lnTo>
                    <a:pt x="340" y="1020"/>
                  </a:lnTo>
                  <a:lnTo>
                    <a:pt x="340" y="1134"/>
                  </a:lnTo>
                  <a:lnTo>
                    <a:pt x="227" y="1134"/>
                  </a:lnTo>
                  <a:lnTo>
                    <a:pt x="227" y="1247"/>
                  </a:lnTo>
                  <a:lnTo>
                    <a:pt x="0" y="124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Rectangle 138"/>
            <p:cNvSpPr>
              <a:spLocks noChangeArrowheads="1"/>
            </p:cNvSpPr>
            <p:nvPr/>
          </p:nvSpPr>
          <p:spPr bwMode="auto">
            <a:xfrm>
              <a:off x="6413" y="4271"/>
              <a:ext cx="114" cy="227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Rectangle 139"/>
            <p:cNvSpPr>
              <a:spLocks noChangeArrowheads="1"/>
            </p:cNvSpPr>
            <p:nvPr/>
          </p:nvSpPr>
          <p:spPr bwMode="auto">
            <a:xfrm>
              <a:off x="7094" y="4612"/>
              <a:ext cx="113" cy="113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Freeform 141"/>
            <p:cNvSpPr>
              <a:spLocks/>
            </p:cNvSpPr>
            <p:nvPr/>
          </p:nvSpPr>
          <p:spPr bwMode="auto">
            <a:xfrm>
              <a:off x="5733" y="3818"/>
              <a:ext cx="1021" cy="453"/>
            </a:xfrm>
            <a:custGeom>
              <a:avLst/>
              <a:gdLst>
                <a:gd name="T0" fmla="*/ 1021 w 1021"/>
                <a:gd name="T1" fmla="*/ 227 h 453"/>
                <a:gd name="T2" fmla="*/ 567 w 1021"/>
                <a:gd name="T3" fmla="*/ 227 h 453"/>
                <a:gd name="T4" fmla="*/ 567 w 1021"/>
                <a:gd name="T5" fmla="*/ 340 h 453"/>
                <a:gd name="T6" fmla="*/ 227 w 1021"/>
                <a:gd name="T7" fmla="*/ 340 h 453"/>
                <a:gd name="T8" fmla="*/ 227 w 1021"/>
                <a:gd name="T9" fmla="*/ 453 h 453"/>
                <a:gd name="T10" fmla="*/ 0 w 1021"/>
                <a:gd name="T11" fmla="*/ 453 h 453"/>
                <a:gd name="T12" fmla="*/ 0 w 1021"/>
                <a:gd name="T13" fmla="*/ 113 h 453"/>
                <a:gd name="T14" fmla="*/ 113 w 1021"/>
                <a:gd name="T15" fmla="*/ 113 h 453"/>
                <a:gd name="T16" fmla="*/ 113 w 1021"/>
                <a:gd name="T17" fmla="*/ 0 h 453"/>
                <a:gd name="T18" fmla="*/ 340 w 1021"/>
                <a:gd name="T19" fmla="*/ 0 h 453"/>
                <a:gd name="T20" fmla="*/ 340 w 1021"/>
                <a:gd name="T21" fmla="*/ 113 h 453"/>
                <a:gd name="T22" fmla="*/ 1021 w 1021"/>
                <a:gd name="T23" fmla="*/ 113 h 453"/>
                <a:gd name="T24" fmla="*/ 1021 w 1021"/>
                <a:gd name="T25" fmla="*/ 227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1" h="453">
                  <a:moveTo>
                    <a:pt x="1021" y="227"/>
                  </a:moveTo>
                  <a:lnTo>
                    <a:pt x="567" y="227"/>
                  </a:lnTo>
                  <a:lnTo>
                    <a:pt x="567" y="340"/>
                  </a:lnTo>
                  <a:lnTo>
                    <a:pt x="227" y="340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1021" y="113"/>
                  </a:lnTo>
                  <a:lnTo>
                    <a:pt x="102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Freeform 142"/>
            <p:cNvSpPr>
              <a:spLocks/>
            </p:cNvSpPr>
            <p:nvPr/>
          </p:nvSpPr>
          <p:spPr bwMode="auto">
            <a:xfrm>
              <a:off x="4939" y="3251"/>
              <a:ext cx="1361" cy="1474"/>
            </a:xfrm>
            <a:custGeom>
              <a:avLst/>
              <a:gdLst>
                <a:gd name="T0" fmla="*/ 1021 w 1361"/>
                <a:gd name="T1" fmla="*/ 0 h 1474"/>
                <a:gd name="T2" fmla="*/ 1021 w 1361"/>
                <a:gd name="T3" fmla="*/ 340 h 1474"/>
                <a:gd name="T4" fmla="*/ 907 w 1361"/>
                <a:gd name="T5" fmla="*/ 340 h 1474"/>
                <a:gd name="T6" fmla="*/ 907 w 1361"/>
                <a:gd name="T7" fmla="*/ 453 h 1474"/>
                <a:gd name="T8" fmla="*/ 1361 w 1361"/>
                <a:gd name="T9" fmla="*/ 453 h 1474"/>
                <a:gd name="T10" fmla="*/ 1361 w 1361"/>
                <a:gd name="T11" fmla="*/ 567 h 1474"/>
                <a:gd name="T12" fmla="*/ 907 w 1361"/>
                <a:gd name="T13" fmla="*/ 567 h 1474"/>
                <a:gd name="T14" fmla="*/ 907 w 1361"/>
                <a:gd name="T15" fmla="*/ 680 h 1474"/>
                <a:gd name="T16" fmla="*/ 794 w 1361"/>
                <a:gd name="T17" fmla="*/ 680 h 1474"/>
                <a:gd name="T18" fmla="*/ 794 w 1361"/>
                <a:gd name="T19" fmla="*/ 1247 h 1474"/>
                <a:gd name="T20" fmla="*/ 681 w 1361"/>
                <a:gd name="T21" fmla="*/ 1247 h 1474"/>
                <a:gd name="T22" fmla="*/ 681 w 1361"/>
                <a:gd name="T23" fmla="*/ 1361 h 1474"/>
                <a:gd name="T24" fmla="*/ 340 w 1361"/>
                <a:gd name="T25" fmla="*/ 1361 h 1474"/>
                <a:gd name="T26" fmla="*/ 340 w 1361"/>
                <a:gd name="T27" fmla="*/ 1474 h 1474"/>
                <a:gd name="T28" fmla="*/ 114 w 1361"/>
                <a:gd name="T29" fmla="*/ 1474 h 1474"/>
                <a:gd name="T30" fmla="*/ 114 w 1361"/>
                <a:gd name="T31" fmla="*/ 1134 h 1474"/>
                <a:gd name="T32" fmla="*/ 0 w 1361"/>
                <a:gd name="T33" fmla="*/ 1134 h 1474"/>
                <a:gd name="T34" fmla="*/ 0 w 1361"/>
                <a:gd name="T35" fmla="*/ 1020 h 1474"/>
                <a:gd name="T36" fmla="*/ 114 w 1361"/>
                <a:gd name="T37" fmla="*/ 1020 h 1474"/>
                <a:gd name="T38" fmla="*/ 114 w 1361"/>
                <a:gd name="T39" fmla="*/ 794 h 1474"/>
                <a:gd name="T40" fmla="*/ 227 w 1361"/>
                <a:gd name="T41" fmla="*/ 794 h 1474"/>
                <a:gd name="T42" fmla="*/ 227 w 1361"/>
                <a:gd name="T43" fmla="*/ 680 h 1474"/>
                <a:gd name="T44" fmla="*/ 454 w 1361"/>
                <a:gd name="T45" fmla="*/ 680 h 1474"/>
                <a:gd name="T46" fmla="*/ 454 w 1361"/>
                <a:gd name="T47" fmla="*/ 227 h 1474"/>
                <a:gd name="T48" fmla="*/ 567 w 1361"/>
                <a:gd name="T49" fmla="*/ 227 h 1474"/>
                <a:gd name="T50" fmla="*/ 567 w 1361"/>
                <a:gd name="T51" fmla="*/ 113 h 1474"/>
                <a:gd name="T52" fmla="*/ 794 w 1361"/>
                <a:gd name="T53" fmla="*/ 113 h 1474"/>
                <a:gd name="T54" fmla="*/ 794 w 1361"/>
                <a:gd name="T55" fmla="*/ 0 h 1474"/>
                <a:gd name="T56" fmla="*/ 1021 w 1361"/>
                <a:gd name="T57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361" h="1474">
                  <a:moveTo>
                    <a:pt x="1021" y="0"/>
                  </a:moveTo>
                  <a:lnTo>
                    <a:pt x="1021" y="340"/>
                  </a:lnTo>
                  <a:lnTo>
                    <a:pt x="907" y="340"/>
                  </a:lnTo>
                  <a:lnTo>
                    <a:pt x="907" y="453"/>
                  </a:lnTo>
                  <a:lnTo>
                    <a:pt x="1361" y="453"/>
                  </a:lnTo>
                  <a:lnTo>
                    <a:pt x="1361" y="567"/>
                  </a:lnTo>
                  <a:lnTo>
                    <a:pt x="907" y="567"/>
                  </a:lnTo>
                  <a:lnTo>
                    <a:pt x="907" y="680"/>
                  </a:lnTo>
                  <a:lnTo>
                    <a:pt x="794" y="680"/>
                  </a:lnTo>
                  <a:lnTo>
                    <a:pt x="794" y="1247"/>
                  </a:lnTo>
                  <a:lnTo>
                    <a:pt x="681" y="1247"/>
                  </a:lnTo>
                  <a:lnTo>
                    <a:pt x="681" y="1361"/>
                  </a:lnTo>
                  <a:lnTo>
                    <a:pt x="340" y="1361"/>
                  </a:lnTo>
                  <a:lnTo>
                    <a:pt x="340" y="1474"/>
                  </a:lnTo>
                  <a:lnTo>
                    <a:pt x="114" y="1474"/>
                  </a:lnTo>
                  <a:lnTo>
                    <a:pt x="114" y="1134"/>
                  </a:lnTo>
                  <a:lnTo>
                    <a:pt x="0" y="1134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680"/>
                  </a:lnTo>
                  <a:lnTo>
                    <a:pt x="454" y="680"/>
                  </a:lnTo>
                  <a:lnTo>
                    <a:pt x="454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94" y="113"/>
                  </a:lnTo>
                  <a:lnTo>
                    <a:pt x="794" y="0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Freeform 143"/>
            <p:cNvSpPr>
              <a:spLocks/>
            </p:cNvSpPr>
            <p:nvPr/>
          </p:nvSpPr>
          <p:spPr bwMode="auto">
            <a:xfrm>
              <a:off x="3919" y="2797"/>
              <a:ext cx="2381" cy="1248"/>
            </a:xfrm>
            <a:custGeom>
              <a:avLst/>
              <a:gdLst>
                <a:gd name="T0" fmla="*/ 2381 w 2381"/>
                <a:gd name="T1" fmla="*/ 114 h 1248"/>
                <a:gd name="T2" fmla="*/ 2381 w 2381"/>
                <a:gd name="T3" fmla="*/ 227 h 1248"/>
                <a:gd name="T4" fmla="*/ 2268 w 2381"/>
                <a:gd name="T5" fmla="*/ 227 h 1248"/>
                <a:gd name="T6" fmla="*/ 2268 w 2381"/>
                <a:gd name="T7" fmla="*/ 340 h 1248"/>
                <a:gd name="T8" fmla="*/ 2154 w 2381"/>
                <a:gd name="T9" fmla="*/ 340 h 1248"/>
                <a:gd name="T10" fmla="*/ 2154 w 2381"/>
                <a:gd name="T11" fmla="*/ 567 h 1248"/>
                <a:gd name="T12" fmla="*/ 2041 w 2381"/>
                <a:gd name="T13" fmla="*/ 567 h 1248"/>
                <a:gd name="T14" fmla="*/ 2041 w 2381"/>
                <a:gd name="T15" fmla="*/ 454 h 1248"/>
                <a:gd name="T16" fmla="*/ 1814 w 2381"/>
                <a:gd name="T17" fmla="*/ 454 h 1248"/>
                <a:gd name="T18" fmla="*/ 1814 w 2381"/>
                <a:gd name="T19" fmla="*/ 567 h 1248"/>
                <a:gd name="T20" fmla="*/ 1587 w 2381"/>
                <a:gd name="T21" fmla="*/ 567 h 1248"/>
                <a:gd name="T22" fmla="*/ 1587 w 2381"/>
                <a:gd name="T23" fmla="*/ 681 h 1248"/>
                <a:gd name="T24" fmla="*/ 1474 w 2381"/>
                <a:gd name="T25" fmla="*/ 681 h 1248"/>
                <a:gd name="T26" fmla="*/ 1474 w 2381"/>
                <a:gd name="T27" fmla="*/ 1134 h 1248"/>
                <a:gd name="T28" fmla="*/ 1020 w 2381"/>
                <a:gd name="T29" fmla="*/ 1134 h 1248"/>
                <a:gd name="T30" fmla="*/ 1020 w 2381"/>
                <a:gd name="T31" fmla="*/ 1021 h 1248"/>
                <a:gd name="T32" fmla="*/ 453 w 2381"/>
                <a:gd name="T33" fmla="*/ 1021 h 1248"/>
                <a:gd name="T34" fmla="*/ 453 w 2381"/>
                <a:gd name="T35" fmla="*/ 1248 h 1248"/>
                <a:gd name="T36" fmla="*/ 226 w 2381"/>
                <a:gd name="T37" fmla="*/ 1248 h 1248"/>
                <a:gd name="T38" fmla="*/ 226 w 2381"/>
                <a:gd name="T39" fmla="*/ 1134 h 1248"/>
                <a:gd name="T40" fmla="*/ 0 w 2381"/>
                <a:gd name="T41" fmla="*/ 1134 h 1248"/>
                <a:gd name="T42" fmla="*/ 0 w 2381"/>
                <a:gd name="T43" fmla="*/ 1021 h 1248"/>
                <a:gd name="T44" fmla="*/ 113 w 2381"/>
                <a:gd name="T45" fmla="*/ 1021 h 1248"/>
                <a:gd name="T46" fmla="*/ 113 w 2381"/>
                <a:gd name="T47" fmla="*/ 794 h 1248"/>
                <a:gd name="T48" fmla="*/ 226 w 2381"/>
                <a:gd name="T49" fmla="*/ 794 h 1248"/>
                <a:gd name="T50" fmla="*/ 226 w 2381"/>
                <a:gd name="T51" fmla="*/ 681 h 1248"/>
                <a:gd name="T52" fmla="*/ 453 w 2381"/>
                <a:gd name="T53" fmla="*/ 681 h 1248"/>
                <a:gd name="T54" fmla="*/ 453 w 2381"/>
                <a:gd name="T55" fmla="*/ 567 h 1248"/>
                <a:gd name="T56" fmla="*/ 567 w 2381"/>
                <a:gd name="T57" fmla="*/ 567 h 1248"/>
                <a:gd name="T58" fmla="*/ 567 w 2381"/>
                <a:gd name="T59" fmla="*/ 227 h 1248"/>
                <a:gd name="T60" fmla="*/ 453 w 2381"/>
                <a:gd name="T61" fmla="*/ 227 h 1248"/>
                <a:gd name="T62" fmla="*/ 453 w 2381"/>
                <a:gd name="T63" fmla="*/ 114 h 1248"/>
                <a:gd name="T64" fmla="*/ 1134 w 2381"/>
                <a:gd name="T65" fmla="*/ 114 h 1248"/>
                <a:gd name="T66" fmla="*/ 1134 w 2381"/>
                <a:gd name="T67" fmla="*/ 0 h 1248"/>
                <a:gd name="T68" fmla="*/ 1360 w 2381"/>
                <a:gd name="T69" fmla="*/ 0 h 1248"/>
                <a:gd name="T70" fmla="*/ 1360 w 2381"/>
                <a:gd name="T71" fmla="*/ 114 h 1248"/>
                <a:gd name="T72" fmla="*/ 1587 w 2381"/>
                <a:gd name="T73" fmla="*/ 114 h 1248"/>
                <a:gd name="T74" fmla="*/ 1587 w 2381"/>
                <a:gd name="T75" fmla="*/ 227 h 1248"/>
                <a:gd name="T76" fmla="*/ 2041 w 2381"/>
                <a:gd name="T77" fmla="*/ 227 h 1248"/>
                <a:gd name="T78" fmla="*/ 2041 w 2381"/>
                <a:gd name="T79" fmla="*/ 114 h 1248"/>
                <a:gd name="T80" fmla="*/ 2381 w 2381"/>
                <a:gd name="T81" fmla="*/ 114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381" h="1248">
                  <a:moveTo>
                    <a:pt x="2381" y="114"/>
                  </a:moveTo>
                  <a:lnTo>
                    <a:pt x="2381" y="227"/>
                  </a:lnTo>
                  <a:lnTo>
                    <a:pt x="2268" y="227"/>
                  </a:lnTo>
                  <a:lnTo>
                    <a:pt x="2268" y="340"/>
                  </a:lnTo>
                  <a:lnTo>
                    <a:pt x="2154" y="340"/>
                  </a:lnTo>
                  <a:lnTo>
                    <a:pt x="2154" y="567"/>
                  </a:lnTo>
                  <a:lnTo>
                    <a:pt x="2041" y="567"/>
                  </a:lnTo>
                  <a:lnTo>
                    <a:pt x="2041" y="454"/>
                  </a:lnTo>
                  <a:lnTo>
                    <a:pt x="1814" y="454"/>
                  </a:lnTo>
                  <a:lnTo>
                    <a:pt x="1814" y="567"/>
                  </a:lnTo>
                  <a:lnTo>
                    <a:pt x="1587" y="567"/>
                  </a:lnTo>
                  <a:lnTo>
                    <a:pt x="1587" y="681"/>
                  </a:lnTo>
                  <a:lnTo>
                    <a:pt x="1474" y="681"/>
                  </a:lnTo>
                  <a:lnTo>
                    <a:pt x="1474" y="1134"/>
                  </a:lnTo>
                  <a:lnTo>
                    <a:pt x="1020" y="1134"/>
                  </a:lnTo>
                  <a:lnTo>
                    <a:pt x="1020" y="1021"/>
                  </a:lnTo>
                  <a:lnTo>
                    <a:pt x="453" y="1021"/>
                  </a:lnTo>
                  <a:lnTo>
                    <a:pt x="453" y="1248"/>
                  </a:lnTo>
                  <a:lnTo>
                    <a:pt x="226" y="1248"/>
                  </a:lnTo>
                  <a:lnTo>
                    <a:pt x="226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794"/>
                  </a:lnTo>
                  <a:lnTo>
                    <a:pt x="226" y="794"/>
                  </a:lnTo>
                  <a:lnTo>
                    <a:pt x="226" y="681"/>
                  </a:lnTo>
                  <a:lnTo>
                    <a:pt x="453" y="681"/>
                  </a:lnTo>
                  <a:lnTo>
                    <a:pt x="453" y="567"/>
                  </a:lnTo>
                  <a:lnTo>
                    <a:pt x="567" y="567"/>
                  </a:lnTo>
                  <a:lnTo>
                    <a:pt x="567" y="227"/>
                  </a:lnTo>
                  <a:lnTo>
                    <a:pt x="453" y="227"/>
                  </a:lnTo>
                  <a:lnTo>
                    <a:pt x="453" y="114"/>
                  </a:lnTo>
                  <a:lnTo>
                    <a:pt x="1134" y="114"/>
                  </a:lnTo>
                  <a:lnTo>
                    <a:pt x="1134" y="0"/>
                  </a:lnTo>
                  <a:lnTo>
                    <a:pt x="1360" y="0"/>
                  </a:lnTo>
                  <a:lnTo>
                    <a:pt x="1360" y="114"/>
                  </a:lnTo>
                  <a:lnTo>
                    <a:pt x="1587" y="114"/>
                  </a:lnTo>
                  <a:lnTo>
                    <a:pt x="1587" y="227"/>
                  </a:lnTo>
                  <a:lnTo>
                    <a:pt x="2041" y="227"/>
                  </a:lnTo>
                  <a:lnTo>
                    <a:pt x="2041" y="114"/>
                  </a:lnTo>
                  <a:lnTo>
                    <a:pt x="2381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2" name="Rectangle 144"/>
            <p:cNvSpPr>
              <a:spLocks noChangeArrowheads="1"/>
            </p:cNvSpPr>
            <p:nvPr/>
          </p:nvSpPr>
          <p:spPr bwMode="auto">
            <a:xfrm>
              <a:off x="6413" y="2797"/>
              <a:ext cx="114" cy="114"/>
            </a:xfrm>
            <a:prstGeom prst="rect">
              <a:avLst/>
            </a:pr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Freeform 146"/>
            <p:cNvSpPr>
              <a:spLocks/>
            </p:cNvSpPr>
            <p:nvPr/>
          </p:nvSpPr>
          <p:spPr bwMode="auto">
            <a:xfrm>
              <a:off x="4939" y="76"/>
              <a:ext cx="340" cy="226"/>
            </a:xfrm>
            <a:custGeom>
              <a:avLst/>
              <a:gdLst>
                <a:gd name="T0" fmla="*/ 0 w 340"/>
                <a:gd name="T1" fmla="*/ 113 h 226"/>
                <a:gd name="T2" fmla="*/ 114 w 340"/>
                <a:gd name="T3" fmla="*/ 113 h 226"/>
                <a:gd name="T4" fmla="*/ 114 w 340"/>
                <a:gd name="T5" fmla="*/ 0 h 226"/>
                <a:gd name="T6" fmla="*/ 340 w 340"/>
                <a:gd name="T7" fmla="*/ 0 h 226"/>
                <a:gd name="T8" fmla="*/ 340 w 340"/>
                <a:gd name="T9" fmla="*/ 113 h 226"/>
                <a:gd name="T10" fmla="*/ 227 w 340"/>
                <a:gd name="T11" fmla="*/ 113 h 226"/>
                <a:gd name="T12" fmla="*/ 227 w 340"/>
                <a:gd name="T13" fmla="*/ 226 h 226"/>
                <a:gd name="T14" fmla="*/ 0 w 340"/>
                <a:gd name="T15" fmla="*/ 226 h 226"/>
                <a:gd name="T16" fmla="*/ 0 w 340"/>
                <a:gd name="T17" fmla="*/ 113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226">
                  <a:moveTo>
                    <a:pt x="0" y="113"/>
                  </a:moveTo>
                  <a:lnTo>
                    <a:pt x="114" y="113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6"/>
                  </a:lnTo>
                  <a:lnTo>
                    <a:pt x="0" y="226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Freeform 148"/>
            <p:cNvSpPr>
              <a:spLocks/>
            </p:cNvSpPr>
            <p:nvPr/>
          </p:nvSpPr>
          <p:spPr bwMode="auto">
            <a:xfrm>
              <a:off x="3919" y="529"/>
              <a:ext cx="907" cy="1134"/>
            </a:xfrm>
            <a:custGeom>
              <a:avLst/>
              <a:gdLst>
                <a:gd name="T0" fmla="*/ 680 w 907"/>
                <a:gd name="T1" fmla="*/ 0 h 1134"/>
                <a:gd name="T2" fmla="*/ 340 w 907"/>
                <a:gd name="T3" fmla="*/ 0 h 1134"/>
                <a:gd name="T4" fmla="*/ 340 w 907"/>
                <a:gd name="T5" fmla="*/ 340 h 1134"/>
                <a:gd name="T6" fmla="*/ 113 w 907"/>
                <a:gd name="T7" fmla="*/ 340 h 1134"/>
                <a:gd name="T8" fmla="*/ 113 w 907"/>
                <a:gd name="T9" fmla="*/ 454 h 1134"/>
                <a:gd name="T10" fmla="*/ 0 w 907"/>
                <a:gd name="T11" fmla="*/ 454 h 1134"/>
                <a:gd name="T12" fmla="*/ 0 w 907"/>
                <a:gd name="T13" fmla="*/ 794 h 1134"/>
                <a:gd name="T14" fmla="*/ 113 w 907"/>
                <a:gd name="T15" fmla="*/ 794 h 1134"/>
                <a:gd name="T16" fmla="*/ 113 w 907"/>
                <a:gd name="T17" fmla="*/ 907 h 1134"/>
                <a:gd name="T18" fmla="*/ 226 w 907"/>
                <a:gd name="T19" fmla="*/ 907 h 1134"/>
                <a:gd name="T20" fmla="*/ 226 w 907"/>
                <a:gd name="T21" fmla="*/ 1021 h 1134"/>
                <a:gd name="T22" fmla="*/ 340 w 907"/>
                <a:gd name="T23" fmla="*/ 1021 h 1134"/>
                <a:gd name="T24" fmla="*/ 340 w 907"/>
                <a:gd name="T25" fmla="*/ 1134 h 1134"/>
                <a:gd name="T26" fmla="*/ 567 w 907"/>
                <a:gd name="T27" fmla="*/ 1134 h 1134"/>
                <a:gd name="T28" fmla="*/ 567 w 907"/>
                <a:gd name="T29" fmla="*/ 907 h 1134"/>
                <a:gd name="T30" fmla="*/ 680 w 907"/>
                <a:gd name="T31" fmla="*/ 907 h 1134"/>
                <a:gd name="T32" fmla="*/ 680 w 907"/>
                <a:gd name="T33" fmla="*/ 794 h 1134"/>
                <a:gd name="T34" fmla="*/ 793 w 907"/>
                <a:gd name="T35" fmla="*/ 794 h 1134"/>
                <a:gd name="T36" fmla="*/ 793 w 907"/>
                <a:gd name="T37" fmla="*/ 681 h 1134"/>
                <a:gd name="T38" fmla="*/ 907 w 907"/>
                <a:gd name="T39" fmla="*/ 681 h 1134"/>
                <a:gd name="T40" fmla="*/ 907 w 907"/>
                <a:gd name="T41" fmla="*/ 567 h 1134"/>
                <a:gd name="T42" fmla="*/ 793 w 907"/>
                <a:gd name="T43" fmla="*/ 567 h 1134"/>
                <a:gd name="T44" fmla="*/ 793 w 907"/>
                <a:gd name="T45" fmla="*/ 340 h 1134"/>
                <a:gd name="T46" fmla="*/ 680 w 907"/>
                <a:gd name="T47" fmla="*/ 340 h 1134"/>
                <a:gd name="T48" fmla="*/ 680 w 907"/>
                <a:gd name="T49" fmla="*/ 0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07" h="1134">
                  <a:moveTo>
                    <a:pt x="680" y="0"/>
                  </a:moveTo>
                  <a:lnTo>
                    <a:pt x="340" y="0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794"/>
                  </a:lnTo>
                  <a:lnTo>
                    <a:pt x="113" y="794"/>
                  </a:lnTo>
                  <a:lnTo>
                    <a:pt x="113" y="907"/>
                  </a:lnTo>
                  <a:lnTo>
                    <a:pt x="226" y="907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567" y="1134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793" y="567"/>
                  </a:lnTo>
                  <a:lnTo>
                    <a:pt x="793" y="340"/>
                  </a:lnTo>
                  <a:lnTo>
                    <a:pt x="680" y="340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Freeform 149"/>
            <p:cNvSpPr>
              <a:spLocks/>
            </p:cNvSpPr>
            <p:nvPr/>
          </p:nvSpPr>
          <p:spPr bwMode="auto">
            <a:xfrm>
              <a:off x="3011" y="1096"/>
              <a:ext cx="1021" cy="1474"/>
            </a:xfrm>
            <a:custGeom>
              <a:avLst/>
              <a:gdLst>
                <a:gd name="T0" fmla="*/ 908 w 1021"/>
                <a:gd name="T1" fmla="*/ 0 h 1474"/>
                <a:gd name="T2" fmla="*/ 227 w 1021"/>
                <a:gd name="T3" fmla="*/ 0 h 1474"/>
                <a:gd name="T4" fmla="*/ 227 w 1021"/>
                <a:gd name="T5" fmla="*/ 114 h 1474"/>
                <a:gd name="T6" fmla="*/ 114 w 1021"/>
                <a:gd name="T7" fmla="*/ 114 h 1474"/>
                <a:gd name="T8" fmla="*/ 114 w 1021"/>
                <a:gd name="T9" fmla="*/ 340 h 1474"/>
                <a:gd name="T10" fmla="*/ 227 w 1021"/>
                <a:gd name="T11" fmla="*/ 340 h 1474"/>
                <a:gd name="T12" fmla="*/ 227 w 1021"/>
                <a:gd name="T13" fmla="*/ 567 h 1474"/>
                <a:gd name="T14" fmla="*/ 114 w 1021"/>
                <a:gd name="T15" fmla="*/ 567 h 1474"/>
                <a:gd name="T16" fmla="*/ 114 w 1021"/>
                <a:gd name="T17" fmla="*/ 907 h 1474"/>
                <a:gd name="T18" fmla="*/ 0 w 1021"/>
                <a:gd name="T19" fmla="*/ 907 h 1474"/>
                <a:gd name="T20" fmla="*/ 0 w 1021"/>
                <a:gd name="T21" fmla="*/ 1248 h 1474"/>
                <a:gd name="T22" fmla="*/ 114 w 1021"/>
                <a:gd name="T23" fmla="*/ 1248 h 1474"/>
                <a:gd name="T24" fmla="*/ 114 w 1021"/>
                <a:gd name="T25" fmla="*/ 1361 h 1474"/>
                <a:gd name="T26" fmla="*/ 341 w 1021"/>
                <a:gd name="T27" fmla="*/ 1361 h 1474"/>
                <a:gd name="T28" fmla="*/ 341 w 1021"/>
                <a:gd name="T29" fmla="*/ 1474 h 1474"/>
                <a:gd name="T30" fmla="*/ 794 w 1021"/>
                <a:gd name="T31" fmla="*/ 1474 h 1474"/>
                <a:gd name="T32" fmla="*/ 794 w 1021"/>
                <a:gd name="T33" fmla="*/ 1361 h 1474"/>
                <a:gd name="T34" fmla="*/ 908 w 1021"/>
                <a:gd name="T35" fmla="*/ 1361 h 1474"/>
                <a:gd name="T36" fmla="*/ 908 w 1021"/>
                <a:gd name="T37" fmla="*/ 907 h 1474"/>
                <a:gd name="T38" fmla="*/ 1021 w 1021"/>
                <a:gd name="T39" fmla="*/ 907 h 1474"/>
                <a:gd name="T40" fmla="*/ 1021 w 1021"/>
                <a:gd name="T41" fmla="*/ 567 h 1474"/>
                <a:gd name="T42" fmla="*/ 908 w 1021"/>
                <a:gd name="T43" fmla="*/ 567 h 1474"/>
                <a:gd name="T44" fmla="*/ 908 w 1021"/>
                <a:gd name="T45" fmla="*/ 454 h 1474"/>
                <a:gd name="T46" fmla="*/ 1021 w 1021"/>
                <a:gd name="T47" fmla="*/ 454 h 1474"/>
                <a:gd name="T48" fmla="*/ 1021 w 1021"/>
                <a:gd name="T49" fmla="*/ 227 h 1474"/>
                <a:gd name="T50" fmla="*/ 908 w 1021"/>
                <a:gd name="T51" fmla="*/ 227 h 1474"/>
                <a:gd name="T52" fmla="*/ 908 w 1021"/>
                <a:gd name="T5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1474">
                  <a:moveTo>
                    <a:pt x="908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1248"/>
                  </a:lnTo>
                  <a:lnTo>
                    <a:pt x="114" y="1248"/>
                  </a:lnTo>
                  <a:lnTo>
                    <a:pt x="114" y="1361"/>
                  </a:lnTo>
                  <a:lnTo>
                    <a:pt x="341" y="1361"/>
                  </a:lnTo>
                  <a:lnTo>
                    <a:pt x="341" y="1474"/>
                  </a:lnTo>
                  <a:lnTo>
                    <a:pt x="794" y="1474"/>
                  </a:lnTo>
                  <a:lnTo>
                    <a:pt x="794" y="1361"/>
                  </a:lnTo>
                  <a:lnTo>
                    <a:pt x="908" y="1361"/>
                  </a:lnTo>
                  <a:lnTo>
                    <a:pt x="908" y="907"/>
                  </a:lnTo>
                  <a:lnTo>
                    <a:pt x="1021" y="907"/>
                  </a:lnTo>
                  <a:lnTo>
                    <a:pt x="1021" y="567"/>
                  </a:lnTo>
                  <a:lnTo>
                    <a:pt x="908" y="567"/>
                  </a:lnTo>
                  <a:lnTo>
                    <a:pt x="908" y="454"/>
                  </a:lnTo>
                  <a:lnTo>
                    <a:pt x="1021" y="454"/>
                  </a:lnTo>
                  <a:lnTo>
                    <a:pt x="1021" y="227"/>
                  </a:lnTo>
                  <a:lnTo>
                    <a:pt x="908" y="227"/>
                  </a:lnTo>
                  <a:lnTo>
                    <a:pt x="908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Freeform 150"/>
            <p:cNvSpPr>
              <a:spLocks/>
            </p:cNvSpPr>
            <p:nvPr/>
          </p:nvSpPr>
          <p:spPr bwMode="auto">
            <a:xfrm>
              <a:off x="3692" y="2457"/>
              <a:ext cx="680" cy="680"/>
            </a:xfrm>
            <a:custGeom>
              <a:avLst/>
              <a:gdLst>
                <a:gd name="T0" fmla="*/ 113 w 680"/>
                <a:gd name="T1" fmla="*/ 0 h 680"/>
                <a:gd name="T2" fmla="*/ 680 w 680"/>
                <a:gd name="T3" fmla="*/ 0 h 680"/>
                <a:gd name="T4" fmla="*/ 680 w 680"/>
                <a:gd name="T5" fmla="*/ 680 h 680"/>
                <a:gd name="T6" fmla="*/ 453 w 680"/>
                <a:gd name="T7" fmla="*/ 680 h 680"/>
                <a:gd name="T8" fmla="*/ 453 w 680"/>
                <a:gd name="T9" fmla="*/ 567 h 680"/>
                <a:gd name="T10" fmla="*/ 227 w 680"/>
                <a:gd name="T11" fmla="*/ 567 h 680"/>
                <a:gd name="T12" fmla="*/ 227 w 680"/>
                <a:gd name="T13" fmla="*/ 680 h 680"/>
                <a:gd name="T14" fmla="*/ 0 w 680"/>
                <a:gd name="T15" fmla="*/ 680 h 680"/>
                <a:gd name="T16" fmla="*/ 0 w 680"/>
                <a:gd name="T17" fmla="*/ 454 h 680"/>
                <a:gd name="T18" fmla="*/ 113 w 680"/>
                <a:gd name="T19" fmla="*/ 454 h 680"/>
                <a:gd name="T20" fmla="*/ 113 w 680"/>
                <a:gd name="T21" fmla="*/ 340 h 680"/>
                <a:gd name="T22" fmla="*/ 227 w 680"/>
                <a:gd name="T23" fmla="*/ 340 h 680"/>
                <a:gd name="T24" fmla="*/ 227 w 680"/>
                <a:gd name="T25" fmla="*/ 113 h 680"/>
                <a:gd name="T26" fmla="*/ 113 w 680"/>
                <a:gd name="T27" fmla="*/ 113 h 680"/>
                <a:gd name="T28" fmla="*/ 113 w 680"/>
                <a:gd name="T2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680">
                  <a:moveTo>
                    <a:pt x="113" y="0"/>
                  </a:moveTo>
                  <a:lnTo>
                    <a:pt x="680" y="0"/>
                  </a:lnTo>
                  <a:lnTo>
                    <a:pt x="680" y="680"/>
                  </a:lnTo>
                  <a:lnTo>
                    <a:pt x="453" y="680"/>
                  </a:lnTo>
                  <a:lnTo>
                    <a:pt x="453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0" y="68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Freeform 152"/>
            <p:cNvSpPr>
              <a:spLocks/>
            </p:cNvSpPr>
            <p:nvPr/>
          </p:nvSpPr>
          <p:spPr bwMode="auto">
            <a:xfrm>
              <a:off x="3919" y="2003"/>
              <a:ext cx="1020" cy="454"/>
            </a:xfrm>
            <a:custGeom>
              <a:avLst/>
              <a:gdLst>
                <a:gd name="T0" fmla="*/ 0 w 1020"/>
                <a:gd name="T1" fmla="*/ 341 h 454"/>
                <a:gd name="T2" fmla="*/ 113 w 1020"/>
                <a:gd name="T3" fmla="*/ 341 h 454"/>
                <a:gd name="T4" fmla="*/ 113 w 1020"/>
                <a:gd name="T5" fmla="*/ 227 h 454"/>
                <a:gd name="T6" fmla="*/ 226 w 1020"/>
                <a:gd name="T7" fmla="*/ 227 h 454"/>
                <a:gd name="T8" fmla="*/ 226 w 1020"/>
                <a:gd name="T9" fmla="*/ 114 h 454"/>
                <a:gd name="T10" fmla="*/ 567 w 1020"/>
                <a:gd name="T11" fmla="*/ 114 h 454"/>
                <a:gd name="T12" fmla="*/ 567 w 1020"/>
                <a:gd name="T13" fmla="*/ 0 h 454"/>
                <a:gd name="T14" fmla="*/ 680 w 1020"/>
                <a:gd name="T15" fmla="*/ 0 h 454"/>
                <a:gd name="T16" fmla="*/ 680 w 1020"/>
                <a:gd name="T17" fmla="*/ 114 h 454"/>
                <a:gd name="T18" fmla="*/ 907 w 1020"/>
                <a:gd name="T19" fmla="*/ 114 h 454"/>
                <a:gd name="T20" fmla="*/ 907 w 1020"/>
                <a:gd name="T21" fmla="*/ 227 h 454"/>
                <a:gd name="T22" fmla="*/ 1020 w 1020"/>
                <a:gd name="T23" fmla="*/ 227 h 454"/>
                <a:gd name="T24" fmla="*/ 1020 w 1020"/>
                <a:gd name="T25" fmla="*/ 341 h 454"/>
                <a:gd name="T26" fmla="*/ 907 w 1020"/>
                <a:gd name="T27" fmla="*/ 341 h 454"/>
                <a:gd name="T28" fmla="*/ 907 w 1020"/>
                <a:gd name="T29" fmla="*/ 454 h 454"/>
                <a:gd name="T30" fmla="*/ 680 w 1020"/>
                <a:gd name="T31" fmla="*/ 454 h 454"/>
                <a:gd name="T32" fmla="*/ 680 w 1020"/>
                <a:gd name="T33" fmla="*/ 341 h 454"/>
                <a:gd name="T34" fmla="*/ 453 w 1020"/>
                <a:gd name="T35" fmla="*/ 341 h 454"/>
                <a:gd name="T36" fmla="*/ 453 w 1020"/>
                <a:gd name="T37" fmla="*/ 454 h 454"/>
                <a:gd name="T38" fmla="*/ 0 w 1020"/>
                <a:gd name="T39" fmla="*/ 454 h 454"/>
                <a:gd name="T40" fmla="*/ 0 w 1020"/>
                <a:gd name="T41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20" h="454">
                  <a:moveTo>
                    <a:pt x="0" y="341"/>
                  </a:moveTo>
                  <a:lnTo>
                    <a:pt x="113" y="341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907" y="114"/>
                  </a:lnTo>
                  <a:lnTo>
                    <a:pt x="907" y="227"/>
                  </a:lnTo>
                  <a:lnTo>
                    <a:pt x="1020" y="227"/>
                  </a:lnTo>
                  <a:lnTo>
                    <a:pt x="1020" y="341"/>
                  </a:lnTo>
                  <a:lnTo>
                    <a:pt x="907" y="341"/>
                  </a:lnTo>
                  <a:lnTo>
                    <a:pt x="907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453" y="341"/>
                  </a:lnTo>
                  <a:lnTo>
                    <a:pt x="453" y="454"/>
                  </a:lnTo>
                  <a:lnTo>
                    <a:pt x="0" y="454"/>
                  </a:lnTo>
                  <a:lnTo>
                    <a:pt x="0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Freeform 154"/>
            <p:cNvSpPr>
              <a:spLocks/>
            </p:cNvSpPr>
            <p:nvPr/>
          </p:nvSpPr>
          <p:spPr bwMode="auto">
            <a:xfrm>
              <a:off x="3919" y="1323"/>
              <a:ext cx="1474" cy="1021"/>
            </a:xfrm>
            <a:custGeom>
              <a:avLst/>
              <a:gdLst>
                <a:gd name="T0" fmla="*/ 1474 w 1474"/>
                <a:gd name="T1" fmla="*/ 454 h 1021"/>
                <a:gd name="T2" fmla="*/ 1474 w 1474"/>
                <a:gd name="T3" fmla="*/ 794 h 1021"/>
                <a:gd name="T4" fmla="*/ 1247 w 1474"/>
                <a:gd name="T5" fmla="*/ 794 h 1021"/>
                <a:gd name="T6" fmla="*/ 1247 w 1474"/>
                <a:gd name="T7" fmla="*/ 680 h 1021"/>
                <a:gd name="T8" fmla="*/ 1020 w 1474"/>
                <a:gd name="T9" fmla="*/ 680 h 1021"/>
                <a:gd name="T10" fmla="*/ 1020 w 1474"/>
                <a:gd name="T11" fmla="*/ 794 h 1021"/>
                <a:gd name="T12" fmla="*/ 1134 w 1474"/>
                <a:gd name="T13" fmla="*/ 794 h 1021"/>
                <a:gd name="T14" fmla="*/ 1134 w 1474"/>
                <a:gd name="T15" fmla="*/ 907 h 1021"/>
                <a:gd name="T16" fmla="*/ 907 w 1474"/>
                <a:gd name="T17" fmla="*/ 907 h 1021"/>
                <a:gd name="T18" fmla="*/ 907 w 1474"/>
                <a:gd name="T19" fmla="*/ 794 h 1021"/>
                <a:gd name="T20" fmla="*/ 680 w 1474"/>
                <a:gd name="T21" fmla="*/ 794 h 1021"/>
                <a:gd name="T22" fmla="*/ 680 w 1474"/>
                <a:gd name="T23" fmla="*/ 680 h 1021"/>
                <a:gd name="T24" fmla="*/ 567 w 1474"/>
                <a:gd name="T25" fmla="*/ 680 h 1021"/>
                <a:gd name="T26" fmla="*/ 567 w 1474"/>
                <a:gd name="T27" fmla="*/ 794 h 1021"/>
                <a:gd name="T28" fmla="*/ 226 w 1474"/>
                <a:gd name="T29" fmla="*/ 794 h 1021"/>
                <a:gd name="T30" fmla="*/ 226 w 1474"/>
                <a:gd name="T31" fmla="*/ 907 h 1021"/>
                <a:gd name="T32" fmla="*/ 113 w 1474"/>
                <a:gd name="T33" fmla="*/ 907 h 1021"/>
                <a:gd name="T34" fmla="*/ 113 w 1474"/>
                <a:gd name="T35" fmla="*/ 1021 h 1021"/>
                <a:gd name="T36" fmla="*/ 0 w 1474"/>
                <a:gd name="T37" fmla="*/ 1021 h 1021"/>
                <a:gd name="T38" fmla="*/ 0 w 1474"/>
                <a:gd name="T39" fmla="*/ 680 h 1021"/>
                <a:gd name="T40" fmla="*/ 113 w 1474"/>
                <a:gd name="T41" fmla="*/ 680 h 1021"/>
                <a:gd name="T42" fmla="*/ 113 w 1474"/>
                <a:gd name="T43" fmla="*/ 340 h 1021"/>
                <a:gd name="T44" fmla="*/ 0 w 1474"/>
                <a:gd name="T45" fmla="*/ 340 h 1021"/>
                <a:gd name="T46" fmla="*/ 0 w 1474"/>
                <a:gd name="T47" fmla="*/ 227 h 1021"/>
                <a:gd name="T48" fmla="*/ 113 w 1474"/>
                <a:gd name="T49" fmla="*/ 227 h 1021"/>
                <a:gd name="T50" fmla="*/ 113 w 1474"/>
                <a:gd name="T51" fmla="*/ 113 h 1021"/>
                <a:gd name="T52" fmla="*/ 226 w 1474"/>
                <a:gd name="T53" fmla="*/ 113 h 1021"/>
                <a:gd name="T54" fmla="*/ 226 w 1474"/>
                <a:gd name="T55" fmla="*/ 227 h 1021"/>
                <a:gd name="T56" fmla="*/ 340 w 1474"/>
                <a:gd name="T57" fmla="*/ 227 h 1021"/>
                <a:gd name="T58" fmla="*/ 340 w 1474"/>
                <a:gd name="T59" fmla="*/ 340 h 1021"/>
                <a:gd name="T60" fmla="*/ 567 w 1474"/>
                <a:gd name="T61" fmla="*/ 340 h 1021"/>
                <a:gd name="T62" fmla="*/ 567 w 1474"/>
                <a:gd name="T63" fmla="*/ 113 h 1021"/>
                <a:gd name="T64" fmla="*/ 680 w 1474"/>
                <a:gd name="T65" fmla="*/ 113 h 1021"/>
                <a:gd name="T66" fmla="*/ 680 w 1474"/>
                <a:gd name="T67" fmla="*/ 0 h 1021"/>
                <a:gd name="T68" fmla="*/ 793 w 1474"/>
                <a:gd name="T69" fmla="*/ 0 h 1021"/>
                <a:gd name="T70" fmla="*/ 793 w 1474"/>
                <a:gd name="T71" fmla="*/ 113 h 1021"/>
                <a:gd name="T72" fmla="*/ 907 w 1474"/>
                <a:gd name="T73" fmla="*/ 113 h 1021"/>
                <a:gd name="T74" fmla="*/ 907 w 1474"/>
                <a:gd name="T75" fmla="*/ 340 h 1021"/>
                <a:gd name="T76" fmla="*/ 1020 w 1474"/>
                <a:gd name="T77" fmla="*/ 340 h 1021"/>
                <a:gd name="T78" fmla="*/ 1020 w 1474"/>
                <a:gd name="T79" fmla="*/ 454 h 1021"/>
                <a:gd name="T80" fmla="*/ 1134 w 1474"/>
                <a:gd name="T81" fmla="*/ 454 h 1021"/>
                <a:gd name="T82" fmla="*/ 1134 w 1474"/>
                <a:gd name="T83" fmla="*/ 567 h 1021"/>
                <a:gd name="T84" fmla="*/ 1360 w 1474"/>
                <a:gd name="T85" fmla="*/ 567 h 1021"/>
                <a:gd name="T86" fmla="*/ 1360 w 1474"/>
                <a:gd name="T87" fmla="*/ 454 h 1021"/>
                <a:gd name="T88" fmla="*/ 1474 w 1474"/>
                <a:gd name="T89" fmla="*/ 45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4" h="1021">
                  <a:moveTo>
                    <a:pt x="1474" y="454"/>
                  </a:moveTo>
                  <a:lnTo>
                    <a:pt x="1474" y="794"/>
                  </a:lnTo>
                  <a:lnTo>
                    <a:pt x="1247" y="794"/>
                  </a:lnTo>
                  <a:lnTo>
                    <a:pt x="1247" y="680"/>
                  </a:lnTo>
                  <a:lnTo>
                    <a:pt x="1020" y="680"/>
                  </a:lnTo>
                  <a:lnTo>
                    <a:pt x="1020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907" y="907"/>
                  </a:lnTo>
                  <a:lnTo>
                    <a:pt x="907" y="794"/>
                  </a:lnTo>
                  <a:lnTo>
                    <a:pt x="680" y="794"/>
                  </a:lnTo>
                  <a:lnTo>
                    <a:pt x="680" y="680"/>
                  </a:lnTo>
                  <a:lnTo>
                    <a:pt x="567" y="680"/>
                  </a:lnTo>
                  <a:lnTo>
                    <a:pt x="567" y="794"/>
                  </a:lnTo>
                  <a:lnTo>
                    <a:pt x="226" y="794"/>
                  </a:lnTo>
                  <a:lnTo>
                    <a:pt x="226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0" y="1021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226" y="113"/>
                  </a:lnTo>
                  <a:lnTo>
                    <a:pt x="226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680" y="113"/>
                  </a:lnTo>
                  <a:lnTo>
                    <a:pt x="680" y="0"/>
                  </a:lnTo>
                  <a:lnTo>
                    <a:pt x="793" y="0"/>
                  </a:lnTo>
                  <a:lnTo>
                    <a:pt x="793" y="113"/>
                  </a:lnTo>
                  <a:lnTo>
                    <a:pt x="907" y="113"/>
                  </a:lnTo>
                  <a:lnTo>
                    <a:pt x="907" y="340"/>
                  </a:lnTo>
                  <a:lnTo>
                    <a:pt x="1020" y="340"/>
                  </a:lnTo>
                  <a:lnTo>
                    <a:pt x="1020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360" y="567"/>
                  </a:lnTo>
                  <a:lnTo>
                    <a:pt x="1360" y="454"/>
                  </a:lnTo>
                  <a:lnTo>
                    <a:pt x="1474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Freeform 155"/>
            <p:cNvSpPr>
              <a:spLocks/>
            </p:cNvSpPr>
            <p:nvPr/>
          </p:nvSpPr>
          <p:spPr bwMode="auto">
            <a:xfrm>
              <a:off x="4599" y="416"/>
              <a:ext cx="907" cy="1474"/>
            </a:xfrm>
            <a:custGeom>
              <a:avLst/>
              <a:gdLst>
                <a:gd name="T0" fmla="*/ 0 w 907"/>
                <a:gd name="T1" fmla="*/ 0 h 1474"/>
                <a:gd name="T2" fmla="*/ 0 w 907"/>
                <a:gd name="T3" fmla="*/ 453 h 1474"/>
                <a:gd name="T4" fmla="*/ 113 w 907"/>
                <a:gd name="T5" fmla="*/ 453 h 1474"/>
                <a:gd name="T6" fmla="*/ 113 w 907"/>
                <a:gd name="T7" fmla="*/ 680 h 1474"/>
                <a:gd name="T8" fmla="*/ 227 w 907"/>
                <a:gd name="T9" fmla="*/ 680 h 1474"/>
                <a:gd name="T10" fmla="*/ 227 w 907"/>
                <a:gd name="T11" fmla="*/ 794 h 1474"/>
                <a:gd name="T12" fmla="*/ 113 w 907"/>
                <a:gd name="T13" fmla="*/ 794 h 1474"/>
                <a:gd name="T14" fmla="*/ 113 w 907"/>
                <a:gd name="T15" fmla="*/ 1020 h 1474"/>
                <a:gd name="T16" fmla="*/ 227 w 907"/>
                <a:gd name="T17" fmla="*/ 1020 h 1474"/>
                <a:gd name="T18" fmla="*/ 227 w 907"/>
                <a:gd name="T19" fmla="*/ 1247 h 1474"/>
                <a:gd name="T20" fmla="*/ 340 w 907"/>
                <a:gd name="T21" fmla="*/ 1247 h 1474"/>
                <a:gd name="T22" fmla="*/ 340 w 907"/>
                <a:gd name="T23" fmla="*/ 1361 h 1474"/>
                <a:gd name="T24" fmla="*/ 454 w 907"/>
                <a:gd name="T25" fmla="*/ 1361 h 1474"/>
                <a:gd name="T26" fmla="*/ 454 w 907"/>
                <a:gd name="T27" fmla="*/ 1474 h 1474"/>
                <a:gd name="T28" fmla="*/ 680 w 907"/>
                <a:gd name="T29" fmla="*/ 1474 h 1474"/>
                <a:gd name="T30" fmla="*/ 680 w 907"/>
                <a:gd name="T31" fmla="*/ 1361 h 1474"/>
                <a:gd name="T32" fmla="*/ 907 w 907"/>
                <a:gd name="T33" fmla="*/ 1361 h 1474"/>
                <a:gd name="T34" fmla="*/ 907 w 907"/>
                <a:gd name="T35" fmla="*/ 680 h 1474"/>
                <a:gd name="T36" fmla="*/ 794 w 907"/>
                <a:gd name="T37" fmla="*/ 680 h 1474"/>
                <a:gd name="T38" fmla="*/ 794 w 907"/>
                <a:gd name="T39" fmla="*/ 453 h 1474"/>
                <a:gd name="T40" fmla="*/ 680 w 907"/>
                <a:gd name="T41" fmla="*/ 453 h 1474"/>
                <a:gd name="T42" fmla="*/ 680 w 907"/>
                <a:gd name="T43" fmla="*/ 340 h 1474"/>
                <a:gd name="T44" fmla="*/ 567 w 907"/>
                <a:gd name="T45" fmla="*/ 340 h 1474"/>
                <a:gd name="T46" fmla="*/ 567 w 907"/>
                <a:gd name="T47" fmla="*/ 113 h 1474"/>
                <a:gd name="T48" fmla="*/ 340 w 907"/>
                <a:gd name="T49" fmla="*/ 113 h 1474"/>
                <a:gd name="T50" fmla="*/ 340 w 907"/>
                <a:gd name="T51" fmla="*/ 0 h 1474"/>
                <a:gd name="T52" fmla="*/ 0 w 907"/>
                <a:gd name="T53" fmla="*/ 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1474">
                  <a:moveTo>
                    <a:pt x="0" y="0"/>
                  </a:moveTo>
                  <a:lnTo>
                    <a:pt x="0" y="453"/>
                  </a:lnTo>
                  <a:lnTo>
                    <a:pt x="113" y="453"/>
                  </a:lnTo>
                  <a:lnTo>
                    <a:pt x="113" y="680"/>
                  </a:lnTo>
                  <a:lnTo>
                    <a:pt x="227" y="680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1020"/>
                  </a:lnTo>
                  <a:lnTo>
                    <a:pt x="227" y="1020"/>
                  </a:lnTo>
                  <a:lnTo>
                    <a:pt x="227" y="1247"/>
                  </a:lnTo>
                  <a:lnTo>
                    <a:pt x="340" y="1247"/>
                  </a:lnTo>
                  <a:lnTo>
                    <a:pt x="340" y="1361"/>
                  </a:lnTo>
                  <a:lnTo>
                    <a:pt x="454" y="1361"/>
                  </a:lnTo>
                  <a:lnTo>
                    <a:pt x="454" y="1474"/>
                  </a:lnTo>
                  <a:lnTo>
                    <a:pt x="680" y="1474"/>
                  </a:lnTo>
                  <a:lnTo>
                    <a:pt x="680" y="1361"/>
                  </a:lnTo>
                  <a:lnTo>
                    <a:pt x="907" y="1361"/>
                  </a:lnTo>
                  <a:lnTo>
                    <a:pt x="907" y="680"/>
                  </a:lnTo>
                  <a:lnTo>
                    <a:pt x="794" y="680"/>
                  </a:lnTo>
                  <a:lnTo>
                    <a:pt x="794" y="453"/>
                  </a:lnTo>
                  <a:lnTo>
                    <a:pt x="680" y="453"/>
                  </a:lnTo>
                  <a:lnTo>
                    <a:pt x="68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Freeform 157"/>
            <p:cNvSpPr>
              <a:spLocks/>
            </p:cNvSpPr>
            <p:nvPr/>
          </p:nvSpPr>
          <p:spPr bwMode="auto">
            <a:xfrm>
              <a:off x="1537" y="869"/>
              <a:ext cx="1701" cy="1588"/>
            </a:xfrm>
            <a:custGeom>
              <a:avLst/>
              <a:gdLst>
                <a:gd name="T0" fmla="*/ 0 w 1701"/>
                <a:gd name="T1" fmla="*/ 794 h 1588"/>
                <a:gd name="T2" fmla="*/ 0 w 1701"/>
                <a:gd name="T3" fmla="*/ 908 h 1588"/>
                <a:gd name="T4" fmla="*/ 114 w 1701"/>
                <a:gd name="T5" fmla="*/ 908 h 1588"/>
                <a:gd name="T6" fmla="*/ 114 w 1701"/>
                <a:gd name="T7" fmla="*/ 1021 h 1588"/>
                <a:gd name="T8" fmla="*/ 227 w 1701"/>
                <a:gd name="T9" fmla="*/ 1021 h 1588"/>
                <a:gd name="T10" fmla="*/ 227 w 1701"/>
                <a:gd name="T11" fmla="*/ 1134 h 1588"/>
                <a:gd name="T12" fmla="*/ 340 w 1701"/>
                <a:gd name="T13" fmla="*/ 1134 h 1588"/>
                <a:gd name="T14" fmla="*/ 340 w 1701"/>
                <a:gd name="T15" fmla="*/ 1248 h 1588"/>
                <a:gd name="T16" fmla="*/ 454 w 1701"/>
                <a:gd name="T17" fmla="*/ 1248 h 1588"/>
                <a:gd name="T18" fmla="*/ 454 w 1701"/>
                <a:gd name="T19" fmla="*/ 1475 h 1588"/>
                <a:gd name="T20" fmla="*/ 681 w 1701"/>
                <a:gd name="T21" fmla="*/ 1475 h 1588"/>
                <a:gd name="T22" fmla="*/ 681 w 1701"/>
                <a:gd name="T23" fmla="*/ 1361 h 1588"/>
                <a:gd name="T24" fmla="*/ 907 w 1701"/>
                <a:gd name="T25" fmla="*/ 1361 h 1588"/>
                <a:gd name="T26" fmla="*/ 907 w 1701"/>
                <a:gd name="T27" fmla="*/ 1475 h 1588"/>
                <a:gd name="T28" fmla="*/ 1021 w 1701"/>
                <a:gd name="T29" fmla="*/ 1475 h 1588"/>
                <a:gd name="T30" fmla="*/ 1021 w 1701"/>
                <a:gd name="T31" fmla="*/ 1361 h 1588"/>
                <a:gd name="T32" fmla="*/ 1134 w 1701"/>
                <a:gd name="T33" fmla="*/ 1361 h 1588"/>
                <a:gd name="T34" fmla="*/ 1134 w 1701"/>
                <a:gd name="T35" fmla="*/ 1475 h 1588"/>
                <a:gd name="T36" fmla="*/ 1248 w 1701"/>
                <a:gd name="T37" fmla="*/ 1475 h 1588"/>
                <a:gd name="T38" fmla="*/ 1248 w 1701"/>
                <a:gd name="T39" fmla="*/ 1588 h 1588"/>
                <a:gd name="T40" fmla="*/ 1361 w 1701"/>
                <a:gd name="T41" fmla="*/ 1588 h 1588"/>
                <a:gd name="T42" fmla="*/ 1361 w 1701"/>
                <a:gd name="T43" fmla="*/ 1475 h 1588"/>
                <a:gd name="T44" fmla="*/ 1474 w 1701"/>
                <a:gd name="T45" fmla="*/ 1475 h 1588"/>
                <a:gd name="T46" fmla="*/ 1474 w 1701"/>
                <a:gd name="T47" fmla="*/ 1134 h 1588"/>
                <a:gd name="T48" fmla="*/ 1588 w 1701"/>
                <a:gd name="T49" fmla="*/ 1134 h 1588"/>
                <a:gd name="T50" fmla="*/ 1588 w 1701"/>
                <a:gd name="T51" fmla="*/ 794 h 1588"/>
                <a:gd name="T52" fmla="*/ 1701 w 1701"/>
                <a:gd name="T53" fmla="*/ 794 h 1588"/>
                <a:gd name="T54" fmla="*/ 1701 w 1701"/>
                <a:gd name="T55" fmla="*/ 567 h 1588"/>
                <a:gd name="T56" fmla="*/ 1588 w 1701"/>
                <a:gd name="T57" fmla="*/ 567 h 1588"/>
                <a:gd name="T58" fmla="*/ 1588 w 1701"/>
                <a:gd name="T59" fmla="*/ 341 h 1588"/>
                <a:gd name="T60" fmla="*/ 1701 w 1701"/>
                <a:gd name="T61" fmla="*/ 341 h 1588"/>
                <a:gd name="T62" fmla="*/ 1701 w 1701"/>
                <a:gd name="T63" fmla="*/ 114 h 1588"/>
                <a:gd name="T64" fmla="*/ 1588 w 1701"/>
                <a:gd name="T65" fmla="*/ 114 h 1588"/>
                <a:gd name="T66" fmla="*/ 1588 w 1701"/>
                <a:gd name="T67" fmla="*/ 0 h 1588"/>
                <a:gd name="T68" fmla="*/ 1248 w 1701"/>
                <a:gd name="T69" fmla="*/ 0 h 1588"/>
                <a:gd name="T70" fmla="*/ 1248 w 1701"/>
                <a:gd name="T71" fmla="*/ 454 h 1588"/>
                <a:gd name="T72" fmla="*/ 1134 w 1701"/>
                <a:gd name="T73" fmla="*/ 454 h 1588"/>
                <a:gd name="T74" fmla="*/ 1134 w 1701"/>
                <a:gd name="T75" fmla="*/ 567 h 1588"/>
                <a:gd name="T76" fmla="*/ 1248 w 1701"/>
                <a:gd name="T77" fmla="*/ 567 h 1588"/>
                <a:gd name="T78" fmla="*/ 1248 w 1701"/>
                <a:gd name="T79" fmla="*/ 681 h 1588"/>
                <a:gd name="T80" fmla="*/ 681 w 1701"/>
                <a:gd name="T81" fmla="*/ 681 h 1588"/>
                <a:gd name="T82" fmla="*/ 681 w 1701"/>
                <a:gd name="T83" fmla="*/ 567 h 1588"/>
                <a:gd name="T84" fmla="*/ 340 w 1701"/>
                <a:gd name="T85" fmla="*/ 567 h 1588"/>
                <a:gd name="T86" fmla="*/ 340 w 1701"/>
                <a:gd name="T87" fmla="*/ 681 h 1588"/>
                <a:gd name="T88" fmla="*/ 114 w 1701"/>
                <a:gd name="T89" fmla="*/ 681 h 1588"/>
                <a:gd name="T90" fmla="*/ 114 w 1701"/>
                <a:gd name="T91" fmla="*/ 794 h 1588"/>
                <a:gd name="T92" fmla="*/ 0 w 1701"/>
                <a:gd name="T93" fmla="*/ 794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01" h="1588">
                  <a:moveTo>
                    <a:pt x="0" y="794"/>
                  </a:moveTo>
                  <a:lnTo>
                    <a:pt x="0" y="908"/>
                  </a:lnTo>
                  <a:lnTo>
                    <a:pt x="114" y="908"/>
                  </a:lnTo>
                  <a:lnTo>
                    <a:pt x="114" y="1021"/>
                  </a:lnTo>
                  <a:lnTo>
                    <a:pt x="227" y="1021"/>
                  </a:lnTo>
                  <a:lnTo>
                    <a:pt x="227" y="1134"/>
                  </a:lnTo>
                  <a:lnTo>
                    <a:pt x="340" y="1134"/>
                  </a:lnTo>
                  <a:lnTo>
                    <a:pt x="340" y="1248"/>
                  </a:lnTo>
                  <a:lnTo>
                    <a:pt x="454" y="1248"/>
                  </a:lnTo>
                  <a:lnTo>
                    <a:pt x="454" y="1475"/>
                  </a:lnTo>
                  <a:lnTo>
                    <a:pt x="681" y="1475"/>
                  </a:lnTo>
                  <a:lnTo>
                    <a:pt x="681" y="1361"/>
                  </a:lnTo>
                  <a:lnTo>
                    <a:pt x="907" y="1361"/>
                  </a:lnTo>
                  <a:lnTo>
                    <a:pt x="907" y="1475"/>
                  </a:lnTo>
                  <a:lnTo>
                    <a:pt x="1021" y="1475"/>
                  </a:lnTo>
                  <a:lnTo>
                    <a:pt x="1021" y="1361"/>
                  </a:lnTo>
                  <a:lnTo>
                    <a:pt x="1134" y="1361"/>
                  </a:lnTo>
                  <a:lnTo>
                    <a:pt x="1134" y="1475"/>
                  </a:lnTo>
                  <a:lnTo>
                    <a:pt x="1248" y="1475"/>
                  </a:lnTo>
                  <a:lnTo>
                    <a:pt x="1248" y="1588"/>
                  </a:lnTo>
                  <a:lnTo>
                    <a:pt x="1361" y="1588"/>
                  </a:lnTo>
                  <a:lnTo>
                    <a:pt x="1361" y="1475"/>
                  </a:lnTo>
                  <a:lnTo>
                    <a:pt x="1474" y="1475"/>
                  </a:lnTo>
                  <a:lnTo>
                    <a:pt x="1474" y="1134"/>
                  </a:lnTo>
                  <a:lnTo>
                    <a:pt x="1588" y="1134"/>
                  </a:lnTo>
                  <a:lnTo>
                    <a:pt x="1588" y="794"/>
                  </a:lnTo>
                  <a:lnTo>
                    <a:pt x="1701" y="794"/>
                  </a:lnTo>
                  <a:lnTo>
                    <a:pt x="1701" y="567"/>
                  </a:lnTo>
                  <a:lnTo>
                    <a:pt x="1588" y="567"/>
                  </a:lnTo>
                  <a:lnTo>
                    <a:pt x="1588" y="341"/>
                  </a:lnTo>
                  <a:lnTo>
                    <a:pt x="1701" y="341"/>
                  </a:lnTo>
                  <a:lnTo>
                    <a:pt x="1701" y="114"/>
                  </a:lnTo>
                  <a:lnTo>
                    <a:pt x="1588" y="114"/>
                  </a:lnTo>
                  <a:lnTo>
                    <a:pt x="1588" y="0"/>
                  </a:lnTo>
                  <a:lnTo>
                    <a:pt x="1248" y="0"/>
                  </a:lnTo>
                  <a:lnTo>
                    <a:pt x="1248" y="454"/>
                  </a:lnTo>
                  <a:lnTo>
                    <a:pt x="1134" y="454"/>
                  </a:lnTo>
                  <a:lnTo>
                    <a:pt x="1134" y="567"/>
                  </a:lnTo>
                  <a:lnTo>
                    <a:pt x="1248" y="567"/>
                  </a:lnTo>
                  <a:lnTo>
                    <a:pt x="1248" y="681"/>
                  </a:lnTo>
                  <a:lnTo>
                    <a:pt x="681" y="681"/>
                  </a:lnTo>
                  <a:lnTo>
                    <a:pt x="681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114" y="681"/>
                  </a:lnTo>
                  <a:lnTo>
                    <a:pt x="114" y="794"/>
                  </a:lnTo>
                  <a:lnTo>
                    <a:pt x="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158"/>
            <p:cNvSpPr>
              <a:spLocks/>
            </p:cNvSpPr>
            <p:nvPr/>
          </p:nvSpPr>
          <p:spPr bwMode="auto">
            <a:xfrm>
              <a:off x="2104" y="2230"/>
              <a:ext cx="1474" cy="1134"/>
            </a:xfrm>
            <a:custGeom>
              <a:avLst/>
              <a:gdLst>
                <a:gd name="T0" fmla="*/ 227 w 1474"/>
                <a:gd name="T1" fmla="*/ 1134 h 1134"/>
                <a:gd name="T2" fmla="*/ 227 w 1474"/>
                <a:gd name="T3" fmla="*/ 794 h 1134"/>
                <a:gd name="T4" fmla="*/ 114 w 1474"/>
                <a:gd name="T5" fmla="*/ 794 h 1134"/>
                <a:gd name="T6" fmla="*/ 114 w 1474"/>
                <a:gd name="T7" fmla="*/ 681 h 1134"/>
                <a:gd name="T8" fmla="*/ 0 w 1474"/>
                <a:gd name="T9" fmla="*/ 681 h 1134"/>
                <a:gd name="T10" fmla="*/ 0 w 1474"/>
                <a:gd name="T11" fmla="*/ 454 h 1134"/>
                <a:gd name="T12" fmla="*/ 114 w 1474"/>
                <a:gd name="T13" fmla="*/ 454 h 1134"/>
                <a:gd name="T14" fmla="*/ 114 w 1474"/>
                <a:gd name="T15" fmla="*/ 0 h 1134"/>
                <a:gd name="T16" fmla="*/ 340 w 1474"/>
                <a:gd name="T17" fmla="*/ 0 h 1134"/>
                <a:gd name="T18" fmla="*/ 340 w 1474"/>
                <a:gd name="T19" fmla="*/ 114 h 1134"/>
                <a:gd name="T20" fmla="*/ 454 w 1474"/>
                <a:gd name="T21" fmla="*/ 114 h 1134"/>
                <a:gd name="T22" fmla="*/ 454 w 1474"/>
                <a:gd name="T23" fmla="*/ 0 h 1134"/>
                <a:gd name="T24" fmla="*/ 567 w 1474"/>
                <a:gd name="T25" fmla="*/ 0 h 1134"/>
                <a:gd name="T26" fmla="*/ 567 w 1474"/>
                <a:gd name="T27" fmla="*/ 114 h 1134"/>
                <a:gd name="T28" fmla="*/ 681 w 1474"/>
                <a:gd name="T29" fmla="*/ 114 h 1134"/>
                <a:gd name="T30" fmla="*/ 681 w 1474"/>
                <a:gd name="T31" fmla="*/ 227 h 1134"/>
                <a:gd name="T32" fmla="*/ 794 w 1474"/>
                <a:gd name="T33" fmla="*/ 227 h 1134"/>
                <a:gd name="T34" fmla="*/ 794 w 1474"/>
                <a:gd name="T35" fmla="*/ 114 h 1134"/>
                <a:gd name="T36" fmla="*/ 1021 w 1474"/>
                <a:gd name="T37" fmla="*/ 114 h 1134"/>
                <a:gd name="T38" fmla="*/ 1021 w 1474"/>
                <a:gd name="T39" fmla="*/ 227 h 1134"/>
                <a:gd name="T40" fmla="*/ 1248 w 1474"/>
                <a:gd name="T41" fmla="*/ 227 h 1134"/>
                <a:gd name="T42" fmla="*/ 1248 w 1474"/>
                <a:gd name="T43" fmla="*/ 340 h 1134"/>
                <a:gd name="T44" fmla="*/ 1361 w 1474"/>
                <a:gd name="T45" fmla="*/ 340 h 1134"/>
                <a:gd name="T46" fmla="*/ 1361 w 1474"/>
                <a:gd name="T47" fmla="*/ 454 h 1134"/>
                <a:gd name="T48" fmla="*/ 1474 w 1474"/>
                <a:gd name="T49" fmla="*/ 454 h 1134"/>
                <a:gd name="T50" fmla="*/ 1474 w 1474"/>
                <a:gd name="T51" fmla="*/ 567 h 1134"/>
                <a:gd name="T52" fmla="*/ 1361 w 1474"/>
                <a:gd name="T53" fmla="*/ 567 h 1134"/>
                <a:gd name="T54" fmla="*/ 1361 w 1474"/>
                <a:gd name="T55" fmla="*/ 681 h 1134"/>
                <a:gd name="T56" fmla="*/ 1134 w 1474"/>
                <a:gd name="T57" fmla="*/ 681 h 1134"/>
                <a:gd name="T58" fmla="*/ 1134 w 1474"/>
                <a:gd name="T59" fmla="*/ 567 h 1134"/>
                <a:gd name="T60" fmla="*/ 1021 w 1474"/>
                <a:gd name="T61" fmla="*/ 567 h 1134"/>
                <a:gd name="T62" fmla="*/ 1021 w 1474"/>
                <a:gd name="T63" fmla="*/ 454 h 1134"/>
                <a:gd name="T64" fmla="*/ 794 w 1474"/>
                <a:gd name="T65" fmla="*/ 454 h 1134"/>
                <a:gd name="T66" fmla="*/ 794 w 1474"/>
                <a:gd name="T67" fmla="*/ 567 h 1134"/>
                <a:gd name="T68" fmla="*/ 681 w 1474"/>
                <a:gd name="T69" fmla="*/ 567 h 1134"/>
                <a:gd name="T70" fmla="*/ 681 w 1474"/>
                <a:gd name="T71" fmla="*/ 681 h 1134"/>
                <a:gd name="T72" fmla="*/ 567 w 1474"/>
                <a:gd name="T73" fmla="*/ 681 h 1134"/>
                <a:gd name="T74" fmla="*/ 567 w 1474"/>
                <a:gd name="T75" fmla="*/ 794 h 1134"/>
                <a:gd name="T76" fmla="*/ 454 w 1474"/>
                <a:gd name="T77" fmla="*/ 794 h 1134"/>
                <a:gd name="T78" fmla="*/ 454 w 1474"/>
                <a:gd name="T79" fmla="*/ 1021 h 1134"/>
                <a:gd name="T80" fmla="*/ 340 w 1474"/>
                <a:gd name="T81" fmla="*/ 1021 h 1134"/>
                <a:gd name="T82" fmla="*/ 340 w 1474"/>
                <a:gd name="T83" fmla="*/ 1134 h 1134"/>
                <a:gd name="T84" fmla="*/ 227 w 1474"/>
                <a:gd name="T85" fmla="*/ 113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4" h="1134">
                  <a:moveTo>
                    <a:pt x="227" y="1134"/>
                  </a:moveTo>
                  <a:lnTo>
                    <a:pt x="227" y="794"/>
                  </a:lnTo>
                  <a:lnTo>
                    <a:pt x="114" y="794"/>
                  </a:lnTo>
                  <a:lnTo>
                    <a:pt x="114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1" y="114"/>
                  </a:lnTo>
                  <a:lnTo>
                    <a:pt x="681" y="227"/>
                  </a:lnTo>
                  <a:lnTo>
                    <a:pt x="794" y="227"/>
                  </a:lnTo>
                  <a:lnTo>
                    <a:pt x="794" y="114"/>
                  </a:lnTo>
                  <a:lnTo>
                    <a:pt x="1021" y="114"/>
                  </a:lnTo>
                  <a:lnTo>
                    <a:pt x="1021" y="227"/>
                  </a:lnTo>
                  <a:lnTo>
                    <a:pt x="1248" y="227"/>
                  </a:lnTo>
                  <a:lnTo>
                    <a:pt x="1248" y="340"/>
                  </a:lnTo>
                  <a:lnTo>
                    <a:pt x="1361" y="340"/>
                  </a:lnTo>
                  <a:lnTo>
                    <a:pt x="1361" y="454"/>
                  </a:lnTo>
                  <a:lnTo>
                    <a:pt x="1474" y="454"/>
                  </a:lnTo>
                  <a:lnTo>
                    <a:pt x="1474" y="567"/>
                  </a:lnTo>
                  <a:lnTo>
                    <a:pt x="1361" y="567"/>
                  </a:lnTo>
                  <a:lnTo>
                    <a:pt x="1361" y="681"/>
                  </a:lnTo>
                  <a:lnTo>
                    <a:pt x="1134" y="681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681" y="567"/>
                  </a:lnTo>
                  <a:lnTo>
                    <a:pt x="681" y="681"/>
                  </a:lnTo>
                  <a:lnTo>
                    <a:pt x="567" y="681"/>
                  </a:lnTo>
                  <a:lnTo>
                    <a:pt x="567" y="794"/>
                  </a:lnTo>
                  <a:lnTo>
                    <a:pt x="454" y="794"/>
                  </a:lnTo>
                  <a:lnTo>
                    <a:pt x="454" y="1021"/>
                  </a:lnTo>
                  <a:lnTo>
                    <a:pt x="340" y="1021"/>
                  </a:lnTo>
                  <a:lnTo>
                    <a:pt x="340" y="1134"/>
                  </a:lnTo>
                  <a:lnTo>
                    <a:pt x="227" y="113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Freeform 159"/>
            <p:cNvSpPr>
              <a:spLocks/>
            </p:cNvSpPr>
            <p:nvPr/>
          </p:nvSpPr>
          <p:spPr bwMode="auto">
            <a:xfrm>
              <a:off x="2444" y="2684"/>
              <a:ext cx="1021" cy="1361"/>
            </a:xfrm>
            <a:custGeom>
              <a:avLst/>
              <a:gdLst>
                <a:gd name="T0" fmla="*/ 0 w 1021"/>
                <a:gd name="T1" fmla="*/ 680 h 1361"/>
                <a:gd name="T2" fmla="*/ 0 w 1021"/>
                <a:gd name="T3" fmla="*/ 567 h 1361"/>
                <a:gd name="T4" fmla="*/ 114 w 1021"/>
                <a:gd name="T5" fmla="*/ 567 h 1361"/>
                <a:gd name="T6" fmla="*/ 114 w 1021"/>
                <a:gd name="T7" fmla="*/ 340 h 1361"/>
                <a:gd name="T8" fmla="*/ 227 w 1021"/>
                <a:gd name="T9" fmla="*/ 340 h 1361"/>
                <a:gd name="T10" fmla="*/ 227 w 1021"/>
                <a:gd name="T11" fmla="*/ 227 h 1361"/>
                <a:gd name="T12" fmla="*/ 341 w 1021"/>
                <a:gd name="T13" fmla="*/ 227 h 1361"/>
                <a:gd name="T14" fmla="*/ 341 w 1021"/>
                <a:gd name="T15" fmla="*/ 113 h 1361"/>
                <a:gd name="T16" fmla="*/ 454 w 1021"/>
                <a:gd name="T17" fmla="*/ 113 h 1361"/>
                <a:gd name="T18" fmla="*/ 454 w 1021"/>
                <a:gd name="T19" fmla="*/ 0 h 1361"/>
                <a:gd name="T20" fmla="*/ 681 w 1021"/>
                <a:gd name="T21" fmla="*/ 0 h 1361"/>
                <a:gd name="T22" fmla="*/ 681 w 1021"/>
                <a:gd name="T23" fmla="*/ 113 h 1361"/>
                <a:gd name="T24" fmla="*/ 794 w 1021"/>
                <a:gd name="T25" fmla="*/ 113 h 1361"/>
                <a:gd name="T26" fmla="*/ 794 w 1021"/>
                <a:gd name="T27" fmla="*/ 227 h 1361"/>
                <a:gd name="T28" fmla="*/ 908 w 1021"/>
                <a:gd name="T29" fmla="*/ 227 h 1361"/>
                <a:gd name="T30" fmla="*/ 908 w 1021"/>
                <a:gd name="T31" fmla="*/ 340 h 1361"/>
                <a:gd name="T32" fmla="*/ 794 w 1021"/>
                <a:gd name="T33" fmla="*/ 340 h 1361"/>
                <a:gd name="T34" fmla="*/ 794 w 1021"/>
                <a:gd name="T35" fmla="*/ 567 h 1361"/>
                <a:gd name="T36" fmla="*/ 908 w 1021"/>
                <a:gd name="T37" fmla="*/ 567 h 1361"/>
                <a:gd name="T38" fmla="*/ 908 w 1021"/>
                <a:gd name="T39" fmla="*/ 680 h 1361"/>
                <a:gd name="T40" fmla="*/ 1021 w 1021"/>
                <a:gd name="T41" fmla="*/ 680 h 1361"/>
                <a:gd name="T42" fmla="*/ 1021 w 1021"/>
                <a:gd name="T43" fmla="*/ 794 h 1361"/>
                <a:gd name="T44" fmla="*/ 908 w 1021"/>
                <a:gd name="T45" fmla="*/ 794 h 1361"/>
                <a:gd name="T46" fmla="*/ 908 w 1021"/>
                <a:gd name="T47" fmla="*/ 907 h 1361"/>
                <a:gd name="T48" fmla="*/ 681 w 1021"/>
                <a:gd name="T49" fmla="*/ 907 h 1361"/>
                <a:gd name="T50" fmla="*/ 681 w 1021"/>
                <a:gd name="T51" fmla="*/ 1134 h 1361"/>
                <a:gd name="T52" fmla="*/ 567 w 1021"/>
                <a:gd name="T53" fmla="*/ 1134 h 1361"/>
                <a:gd name="T54" fmla="*/ 567 w 1021"/>
                <a:gd name="T55" fmla="*/ 1247 h 1361"/>
                <a:gd name="T56" fmla="*/ 454 w 1021"/>
                <a:gd name="T57" fmla="*/ 1247 h 1361"/>
                <a:gd name="T58" fmla="*/ 454 w 1021"/>
                <a:gd name="T59" fmla="*/ 1361 h 1361"/>
                <a:gd name="T60" fmla="*/ 341 w 1021"/>
                <a:gd name="T61" fmla="*/ 1361 h 1361"/>
                <a:gd name="T62" fmla="*/ 341 w 1021"/>
                <a:gd name="T63" fmla="*/ 1134 h 1361"/>
                <a:gd name="T64" fmla="*/ 227 w 1021"/>
                <a:gd name="T65" fmla="*/ 1134 h 1361"/>
                <a:gd name="T66" fmla="*/ 227 w 1021"/>
                <a:gd name="T67" fmla="*/ 907 h 1361"/>
                <a:gd name="T68" fmla="*/ 114 w 1021"/>
                <a:gd name="T69" fmla="*/ 907 h 1361"/>
                <a:gd name="T70" fmla="*/ 114 w 1021"/>
                <a:gd name="T71" fmla="*/ 794 h 1361"/>
                <a:gd name="T72" fmla="*/ 0 w 1021"/>
                <a:gd name="T73" fmla="*/ 794 h 1361"/>
                <a:gd name="T74" fmla="*/ 0 w 1021"/>
                <a:gd name="T75" fmla="*/ 68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21" h="1361">
                  <a:moveTo>
                    <a:pt x="0" y="680"/>
                  </a:moveTo>
                  <a:lnTo>
                    <a:pt x="0" y="567"/>
                  </a:lnTo>
                  <a:lnTo>
                    <a:pt x="114" y="56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794" y="113"/>
                  </a:lnTo>
                  <a:lnTo>
                    <a:pt x="794" y="227"/>
                  </a:lnTo>
                  <a:lnTo>
                    <a:pt x="908" y="227"/>
                  </a:lnTo>
                  <a:lnTo>
                    <a:pt x="908" y="340"/>
                  </a:lnTo>
                  <a:lnTo>
                    <a:pt x="794" y="340"/>
                  </a:lnTo>
                  <a:lnTo>
                    <a:pt x="794" y="567"/>
                  </a:lnTo>
                  <a:lnTo>
                    <a:pt x="908" y="567"/>
                  </a:lnTo>
                  <a:lnTo>
                    <a:pt x="908" y="680"/>
                  </a:lnTo>
                  <a:lnTo>
                    <a:pt x="1021" y="680"/>
                  </a:lnTo>
                  <a:lnTo>
                    <a:pt x="1021" y="794"/>
                  </a:lnTo>
                  <a:lnTo>
                    <a:pt x="908" y="794"/>
                  </a:lnTo>
                  <a:lnTo>
                    <a:pt x="908" y="907"/>
                  </a:lnTo>
                  <a:lnTo>
                    <a:pt x="681" y="907"/>
                  </a:lnTo>
                  <a:lnTo>
                    <a:pt x="681" y="1134"/>
                  </a:lnTo>
                  <a:lnTo>
                    <a:pt x="567" y="1134"/>
                  </a:lnTo>
                  <a:lnTo>
                    <a:pt x="567" y="1247"/>
                  </a:lnTo>
                  <a:lnTo>
                    <a:pt x="454" y="1247"/>
                  </a:lnTo>
                  <a:lnTo>
                    <a:pt x="454" y="1361"/>
                  </a:lnTo>
                  <a:lnTo>
                    <a:pt x="341" y="1361"/>
                  </a:lnTo>
                  <a:lnTo>
                    <a:pt x="341" y="1134"/>
                  </a:lnTo>
                  <a:lnTo>
                    <a:pt x="227" y="1134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Freeform 160"/>
            <p:cNvSpPr>
              <a:spLocks/>
            </p:cNvSpPr>
            <p:nvPr/>
          </p:nvSpPr>
          <p:spPr bwMode="auto">
            <a:xfrm>
              <a:off x="3125" y="2570"/>
              <a:ext cx="1361" cy="1248"/>
            </a:xfrm>
            <a:custGeom>
              <a:avLst/>
              <a:gdLst>
                <a:gd name="T0" fmla="*/ 340 w 1361"/>
                <a:gd name="T1" fmla="*/ 0 h 1248"/>
                <a:gd name="T2" fmla="*/ 340 w 1361"/>
                <a:gd name="T3" fmla="*/ 114 h 1248"/>
                <a:gd name="T4" fmla="*/ 453 w 1361"/>
                <a:gd name="T5" fmla="*/ 114 h 1248"/>
                <a:gd name="T6" fmla="*/ 453 w 1361"/>
                <a:gd name="T7" fmla="*/ 227 h 1248"/>
                <a:gd name="T8" fmla="*/ 340 w 1361"/>
                <a:gd name="T9" fmla="*/ 227 h 1248"/>
                <a:gd name="T10" fmla="*/ 340 w 1361"/>
                <a:gd name="T11" fmla="*/ 341 h 1248"/>
                <a:gd name="T12" fmla="*/ 227 w 1361"/>
                <a:gd name="T13" fmla="*/ 341 h 1248"/>
                <a:gd name="T14" fmla="*/ 227 w 1361"/>
                <a:gd name="T15" fmla="*/ 454 h 1248"/>
                <a:gd name="T16" fmla="*/ 113 w 1361"/>
                <a:gd name="T17" fmla="*/ 454 h 1248"/>
                <a:gd name="T18" fmla="*/ 113 w 1361"/>
                <a:gd name="T19" fmla="*/ 681 h 1248"/>
                <a:gd name="T20" fmla="*/ 227 w 1361"/>
                <a:gd name="T21" fmla="*/ 681 h 1248"/>
                <a:gd name="T22" fmla="*/ 227 w 1361"/>
                <a:gd name="T23" fmla="*/ 794 h 1248"/>
                <a:gd name="T24" fmla="*/ 340 w 1361"/>
                <a:gd name="T25" fmla="*/ 794 h 1248"/>
                <a:gd name="T26" fmla="*/ 340 w 1361"/>
                <a:gd name="T27" fmla="*/ 908 h 1248"/>
                <a:gd name="T28" fmla="*/ 227 w 1361"/>
                <a:gd name="T29" fmla="*/ 908 h 1248"/>
                <a:gd name="T30" fmla="*/ 227 w 1361"/>
                <a:gd name="T31" fmla="*/ 1021 h 1248"/>
                <a:gd name="T32" fmla="*/ 0 w 1361"/>
                <a:gd name="T33" fmla="*/ 1021 h 1248"/>
                <a:gd name="T34" fmla="*/ 0 w 1361"/>
                <a:gd name="T35" fmla="*/ 1134 h 1248"/>
                <a:gd name="T36" fmla="*/ 227 w 1361"/>
                <a:gd name="T37" fmla="*/ 1134 h 1248"/>
                <a:gd name="T38" fmla="*/ 227 w 1361"/>
                <a:gd name="T39" fmla="*/ 1248 h 1248"/>
                <a:gd name="T40" fmla="*/ 567 w 1361"/>
                <a:gd name="T41" fmla="*/ 1248 h 1248"/>
                <a:gd name="T42" fmla="*/ 567 w 1361"/>
                <a:gd name="T43" fmla="*/ 1021 h 1248"/>
                <a:gd name="T44" fmla="*/ 1020 w 1361"/>
                <a:gd name="T45" fmla="*/ 1021 h 1248"/>
                <a:gd name="T46" fmla="*/ 1020 w 1361"/>
                <a:gd name="T47" fmla="*/ 908 h 1248"/>
                <a:gd name="T48" fmla="*/ 1247 w 1361"/>
                <a:gd name="T49" fmla="*/ 908 h 1248"/>
                <a:gd name="T50" fmla="*/ 1247 w 1361"/>
                <a:gd name="T51" fmla="*/ 794 h 1248"/>
                <a:gd name="T52" fmla="*/ 1361 w 1361"/>
                <a:gd name="T53" fmla="*/ 794 h 1248"/>
                <a:gd name="T54" fmla="*/ 1361 w 1361"/>
                <a:gd name="T55" fmla="*/ 454 h 1248"/>
                <a:gd name="T56" fmla="*/ 1247 w 1361"/>
                <a:gd name="T57" fmla="*/ 454 h 1248"/>
                <a:gd name="T58" fmla="*/ 1247 w 1361"/>
                <a:gd name="T59" fmla="*/ 567 h 1248"/>
                <a:gd name="T60" fmla="*/ 1020 w 1361"/>
                <a:gd name="T61" fmla="*/ 567 h 1248"/>
                <a:gd name="T62" fmla="*/ 1020 w 1361"/>
                <a:gd name="T63" fmla="*/ 454 h 1248"/>
                <a:gd name="T64" fmla="*/ 794 w 1361"/>
                <a:gd name="T65" fmla="*/ 454 h 1248"/>
                <a:gd name="T66" fmla="*/ 794 w 1361"/>
                <a:gd name="T67" fmla="*/ 567 h 1248"/>
                <a:gd name="T68" fmla="*/ 567 w 1361"/>
                <a:gd name="T69" fmla="*/ 567 h 1248"/>
                <a:gd name="T70" fmla="*/ 567 w 1361"/>
                <a:gd name="T71" fmla="*/ 341 h 1248"/>
                <a:gd name="T72" fmla="*/ 680 w 1361"/>
                <a:gd name="T73" fmla="*/ 341 h 1248"/>
                <a:gd name="T74" fmla="*/ 680 w 1361"/>
                <a:gd name="T75" fmla="*/ 227 h 1248"/>
                <a:gd name="T76" fmla="*/ 794 w 1361"/>
                <a:gd name="T77" fmla="*/ 227 h 1248"/>
                <a:gd name="T78" fmla="*/ 794 w 1361"/>
                <a:gd name="T79" fmla="*/ 0 h 1248"/>
                <a:gd name="T80" fmla="*/ 340 w 1361"/>
                <a:gd name="T81" fmla="*/ 0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1" h="1248">
                  <a:moveTo>
                    <a:pt x="340" y="0"/>
                  </a:moveTo>
                  <a:lnTo>
                    <a:pt x="340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454"/>
                  </a:lnTo>
                  <a:lnTo>
                    <a:pt x="113" y="454"/>
                  </a:lnTo>
                  <a:lnTo>
                    <a:pt x="113" y="681"/>
                  </a:lnTo>
                  <a:lnTo>
                    <a:pt x="227" y="681"/>
                  </a:lnTo>
                  <a:lnTo>
                    <a:pt x="227" y="794"/>
                  </a:lnTo>
                  <a:lnTo>
                    <a:pt x="340" y="794"/>
                  </a:lnTo>
                  <a:lnTo>
                    <a:pt x="340" y="908"/>
                  </a:lnTo>
                  <a:lnTo>
                    <a:pt x="227" y="908"/>
                  </a:lnTo>
                  <a:lnTo>
                    <a:pt x="227" y="1021"/>
                  </a:lnTo>
                  <a:lnTo>
                    <a:pt x="0" y="1021"/>
                  </a:lnTo>
                  <a:lnTo>
                    <a:pt x="0" y="1134"/>
                  </a:lnTo>
                  <a:lnTo>
                    <a:pt x="227" y="1134"/>
                  </a:lnTo>
                  <a:lnTo>
                    <a:pt x="227" y="1248"/>
                  </a:lnTo>
                  <a:lnTo>
                    <a:pt x="567" y="1248"/>
                  </a:lnTo>
                  <a:lnTo>
                    <a:pt x="567" y="1021"/>
                  </a:lnTo>
                  <a:lnTo>
                    <a:pt x="1020" y="1021"/>
                  </a:lnTo>
                  <a:lnTo>
                    <a:pt x="1020" y="908"/>
                  </a:lnTo>
                  <a:lnTo>
                    <a:pt x="1247" y="908"/>
                  </a:lnTo>
                  <a:lnTo>
                    <a:pt x="1247" y="794"/>
                  </a:lnTo>
                  <a:lnTo>
                    <a:pt x="1361" y="794"/>
                  </a:lnTo>
                  <a:lnTo>
                    <a:pt x="1361" y="454"/>
                  </a:lnTo>
                  <a:lnTo>
                    <a:pt x="1247" y="454"/>
                  </a:lnTo>
                  <a:lnTo>
                    <a:pt x="1247" y="567"/>
                  </a:lnTo>
                  <a:lnTo>
                    <a:pt x="1020" y="567"/>
                  </a:lnTo>
                  <a:lnTo>
                    <a:pt x="1020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567" y="567"/>
                  </a:lnTo>
                  <a:lnTo>
                    <a:pt x="567" y="341"/>
                  </a:lnTo>
                  <a:lnTo>
                    <a:pt x="680" y="341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5" name="グループ化 54"/>
          <p:cNvGrpSpPr/>
          <p:nvPr/>
        </p:nvGrpSpPr>
        <p:grpSpPr>
          <a:xfrm>
            <a:off x="2921998" y="359079"/>
            <a:ext cx="4283370" cy="4225160"/>
            <a:chOff x="2154891" y="251850"/>
            <a:chExt cx="8082249" cy="7972412"/>
          </a:xfrm>
        </p:grpSpPr>
        <p:sp>
          <p:nvSpPr>
            <p:cNvPr id="56" name="正方形/長方形 55"/>
            <p:cNvSpPr/>
            <p:nvPr/>
          </p:nvSpPr>
          <p:spPr>
            <a:xfrm>
              <a:off x="7476757" y="5160962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大分市</a:t>
              </a:r>
            </a:p>
          </p:txBody>
        </p:sp>
        <p:sp>
          <p:nvSpPr>
            <p:cNvPr id="57" name="正方形/長方形 56"/>
            <p:cNvSpPr/>
            <p:nvPr/>
          </p:nvSpPr>
          <p:spPr>
            <a:xfrm>
              <a:off x="3829285" y="4020543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玖珠町</a:t>
              </a:r>
            </a:p>
          </p:txBody>
        </p:sp>
        <p:sp>
          <p:nvSpPr>
            <p:cNvPr id="58" name="正方形/長方形 57"/>
            <p:cNvSpPr/>
            <p:nvPr/>
          </p:nvSpPr>
          <p:spPr>
            <a:xfrm>
              <a:off x="4200540" y="5164336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九重町</a:t>
              </a:r>
            </a:p>
          </p:txBody>
        </p:sp>
        <p:sp>
          <p:nvSpPr>
            <p:cNvPr id="59" name="正方形/長方形 58"/>
            <p:cNvSpPr/>
            <p:nvPr/>
          </p:nvSpPr>
          <p:spPr>
            <a:xfrm>
              <a:off x="6587190" y="3533940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日出町</a:t>
              </a:r>
            </a:p>
          </p:txBody>
        </p:sp>
        <p:sp>
          <p:nvSpPr>
            <p:cNvPr id="60" name="正方形/長方形 59"/>
            <p:cNvSpPr/>
            <p:nvPr/>
          </p:nvSpPr>
          <p:spPr>
            <a:xfrm>
              <a:off x="8024608" y="251850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姫島村</a:t>
              </a:r>
            </a:p>
          </p:txBody>
        </p:sp>
        <p:sp>
          <p:nvSpPr>
            <p:cNvPr id="61" name="正方形/長方形 60"/>
            <p:cNvSpPr/>
            <p:nvPr/>
          </p:nvSpPr>
          <p:spPr>
            <a:xfrm>
              <a:off x="7687055" y="1827213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国東市</a:t>
              </a:r>
            </a:p>
          </p:txBody>
        </p:sp>
        <p:sp>
          <p:nvSpPr>
            <p:cNvPr id="62" name="正方形/長方形 61"/>
            <p:cNvSpPr/>
            <p:nvPr/>
          </p:nvSpPr>
          <p:spPr>
            <a:xfrm>
              <a:off x="6342619" y="7100192"/>
              <a:ext cx="1376839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豊後大野市</a:t>
              </a: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5568590" y="5077024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由布市</a:t>
              </a:r>
            </a:p>
          </p:txBody>
        </p:sp>
        <p:sp>
          <p:nvSpPr>
            <p:cNvPr id="64" name="正方形/長方形 63"/>
            <p:cNvSpPr/>
            <p:nvPr/>
          </p:nvSpPr>
          <p:spPr>
            <a:xfrm>
              <a:off x="5276930" y="2850046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宇佐市</a:t>
              </a:r>
            </a:p>
          </p:txBody>
        </p:sp>
        <p:sp>
          <p:nvSpPr>
            <p:cNvPr id="65" name="正方形/長方形 64"/>
            <p:cNvSpPr/>
            <p:nvPr/>
          </p:nvSpPr>
          <p:spPr>
            <a:xfrm>
              <a:off x="6684603" y="2734569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杵築市</a:t>
              </a:r>
            </a:p>
          </p:txBody>
        </p:sp>
        <p:sp>
          <p:nvSpPr>
            <p:cNvPr id="66" name="正方形/長方形 65"/>
            <p:cNvSpPr/>
            <p:nvPr/>
          </p:nvSpPr>
          <p:spPr>
            <a:xfrm>
              <a:off x="6195562" y="1609030"/>
              <a:ext cx="1376839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豊後高田市</a:t>
              </a:r>
            </a:p>
          </p:txBody>
        </p:sp>
        <p:sp>
          <p:nvSpPr>
            <p:cNvPr id="67" name="正方形/長方形 66"/>
            <p:cNvSpPr/>
            <p:nvPr/>
          </p:nvSpPr>
          <p:spPr>
            <a:xfrm>
              <a:off x="5002537" y="6939061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竹田市</a:t>
              </a:r>
            </a:p>
          </p:txBody>
        </p:sp>
        <p:sp>
          <p:nvSpPr>
            <p:cNvPr id="68" name="正方形/長方形 67"/>
            <p:cNvSpPr/>
            <p:nvPr/>
          </p:nvSpPr>
          <p:spPr>
            <a:xfrm>
              <a:off x="9065979" y="6221511"/>
              <a:ext cx="1171161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津久見市</a:t>
              </a:r>
            </a:p>
          </p:txBody>
        </p:sp>
        <p:sp>
          <p:nvSpPr>
            <p:cNvPr id="69" name="正方形/長方形 68"/>
            <p:cNvSpPr/>
            <p:nvPr/>
          </p:nvSpPr>
          <p:spPr>
            <a:xfrm>
              <a:off x="8156655" y="6353969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臼杵市</a:t>
              </a:r>
            </a:p>
          </p:txBody>
        </p:sp>
        <p:sp>
          <p:nvSpPr>
            <p:cNvPr id="70" name="正方形/長方形 69"/>
            <p:cNvSpPr/>
            <p:nvPr/>
          </p:nvSpPr>
          <p:spPr>
            <a:xfrm>
              <a:off x="8486415" y="7817743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佐伯市</a:t>
              </a:r>
            </a:p>
          </p:txBody>
        </p:sp>
        <p:sp>
          <p:nvSpPr>
            <p:cNvPr id="71" name="正方形/長方形 70"/>
            <p:cNvSpPr/>
            <p:nvPr/>
          </p:nvSpPr>
          <p:spPr>
            <a:xfrm>
              <a:off x="2154891" y="4575175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日田市</a:t>
              </a:r>
            </a:p>
          </p:txBody>
        </p:sp>
        <p:sp>
          <p:nvSpPr>
            <p:cNvPr id="72" name="正方形/長方形 71"/>
            <p:cNvSpPr/>
            <p:nvPr/>
          </p:nvSpPr>
          <p:spPr>
            <a:xfrm>
              <a:off x="3458030" y="2708096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中津市</a:t>
              </a:r>
            </a:p>
          </p:txBody>
        </p:sp>
        <p:sp>
          <p:nvSpPr>
            <p:cNvPr id="73" name="正方形/長方形 72"/>
            <p:cNvSpPr/>
            <p:nvPr/>
          </p:nvSpPr>
          <p:spPr>
            <a:xfrm>
              <a:off x="6117291" y="4286349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別府市</a:t>
              </a:r>
            </a:p>
          </p:txBody>
        </p:sp>
      </p:grpSp>
      <p:grpSp>
        <p:nvGrpSpPr>
          <p:cNvPr id="98" name="グループ化 97"/>
          <p:cNvGrpSpPr/>
          <p:nvPr/>
        </p:nvGrpSpPr>
        <p:grpSpPr>
          <a:xfrm>
            <a:off x="7693190" y="74761"/>
            <a:ext cx="4283370" cy="4225160"/>
            <a:chOff x="2154891" y="251850"/>
            <a:chExt cx="8082249" cy="7972412"/>
          </a:xfrm>
        </p:grpSpPr>
        <p:sp>
          <p:nvSpPr>
            <p:cNvPr id="99" name="正方形/長方形 98"/>
            <p:cNvSpPr/>
            <p:nvPr/>
          </p:nvSpPr>
          <p:spPr>
            <a:xfrm>
              <a:off x="7476757" y="5160962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大分市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3829285" y="4020543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玖珠町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4200540" y="5164336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九重町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6587190" y="3533940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日出町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8024608" y="251850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姫島村</a:t>
              </a: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7687055" y="1827213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国東市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6342619" y="7100192"/>
              <a:ext cx="1376839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豊後大野市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5568590" y="5077024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由布市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5276930" y="2850046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宇佐市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6684603" y="2734569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杵築市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6195562" y="1609030"/>
              <a:ext cx="1376839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豊後高田市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5002537" y="6939061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竹田市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9065979" y="6221511"/>
              <a:ext cx="1171161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津久見市</a:t>
              </a: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8156655" y="6353969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臼杵市</a:t>
              </a: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8486415" y="7817743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佐伯市</a:t>
              </a: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2154891" y="4575175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日田市</a:t>
              </a: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3458030" y="2708096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中津市</a:t>
              </a: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6117291" y="4286349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別府市</a:t>
              </a:r>
            </a:p>
          </p:txBody>
        </p:sp>
      </p:grpSp>
      <p:grpSp>
        <p:nvGrpSpPr>
          <p:cNvPr id="141" name="グループ化 140"/>
          <p:cNvGrpSpPr/>
          <p:nvPr/>
        </p:nvGrpSpPr>
        <p:grpSpPr>
          <a:xfrm>
            <a:off x="697181" y="3973018"/>
            <a:ext cx="4283371" cy="4225159"/>
            <a:chOff x="2154891" y="251850"/>
            <a:chExt cx="8082249" cy="7972412"/>
          </a:xfrm>
        </p:grpSpPr>
        <p:sp>
          <p:nvSpPr>
            <p:cNvPr id="142" name="正方形/長方形 141"/>
            <p:cNvSpPr/>
            <p:nvPr/>
          </p:nvSpPr>
          <p:spPr>
            <a:xfrm>
              <a:off x="7476756" y="5160963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大分市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3829287" y="4020542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玖珠町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4200542" y="5164335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九重町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6587192" y="3533939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日出町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8024607" y="251850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姫島村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7687054" y="1827213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国東市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6342619" y="7100192"/>
              <a:ext cx="1376839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豊後大野市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5568592" y="5077025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由布市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5276930" y="2850045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宇佐市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6684602" y="2734567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杵築市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6195564" y="1609030"/>
              <a:ext cx="1376839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豊後高田市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5002538" y="6939061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竹田市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9065980" y="6221511"/>
              <a:ext cx="1171160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津久見市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8156655" y="6353968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臼杵市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8486416" y="7817743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佐伯市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2154891" y="4575176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日田市</a:t>
              </a: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3458030" y="2708096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中津市</a:t>
              </a: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6117290" y="4286350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別府市</a:t>
              </a:r>
            </a:p>
          </p:txBody>
        </p:sp>
      </p:grpSp>
      <p:grpSp>
        <p:nvGrpSpPr>
          <p:cNvPr id="184" name="グループ化 183"/>
          <p:cNvGrpSpPr/>
          <p:nvPr/>
        </p:nvGrpSpPr>
        <p:grpSpPr>
          <a:xfrm>
            <a:off x="5860181" y="4612376"/>
            <a:ext cx="4283370" cy="4225160"/>
            <a:chOff x="2154891" y="251850"/>
            <a:chExt cx="8082249" cy="7972412"/>
          </a:xfrm>
        </p:grpSpPr>
        <p:sp>
          <p:nvSpPr>
            <p:cNvPr id="185" name="正方形/長方形 184"/>
            <p:cNvSpPr/>
            <p:nvPr/>
          </p:nvSpPr>
          <p:spPr>
            <a:xfrm>
              <a:off x="7476757" y="5160962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大分市</a:t>
              </a:r>
            </a:p>
          </p:txBody>
        </p:sp>
        <p:sp>
          <p:nvSpPr>
            <p:cNvPr id="186" name="正方形/長方形 185"/>
            <p:cNvSpPr/>
            <p:nvPr/>
          </p:nvSpPr>
          <p:spPr>
            <a:xfrm>
              <a:off x="3829285" y="4020543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玖珠町</a:t>
              </a:r>
            </a:p>
          </p:txBody>
        </p:sp>
        <p:sp>
          <p:nvSpPr>
            <p:cNvPr id="187" name="正方形/長方形 186"/>
            <p:cNvSpPr/>
            <p:nvPr/>
          </p:nvSpPr>
          <p:spPr>
            <a:xfrm>
              <a:off x="4200540" y="5164336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九重町</a:t>
              </a:r>
            </a:p>
          </p:txBody>
        </p:sp>
        <p:sp>
          <p:nvSpPr>
            <p:cNvPr id="188" name="正方形/長方形 187"/>
            <p:cNvSpPr/>
            <p:nvPr/>
          </p:nvSpPr>
          <p:spPr>
            <a:xfrm>
              <a:off x="6587190" y="3533940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日出町</a:t>
              </a:r>
            </a:p>
          </p:txBody>
        </p:sp>
        <p:sp>
          <p:nvSpPr>
            <p:cNvPr id="189" name="正方形/長方形 188"/>
            <p:cNvSpPr/>
            <p:nvPr/>
          </p:nvSpPr>
          <p:spPr>
            <a:xfrm>
              <a:off x="8024608" y="251850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姫島村</a:t>
              </a:r>
            </a:p>
          </p:txBody>
        </p:sp>
        <p:sp>
          <p:nvSpPr>
            <p:cNvPr id="190" name="正方形/長方形 189"/>
            <p:cNvSpPr/>
            <p:nvPr/>
          </p:nvSpPr>
          <p:spPr>
            <a:xfrm>
              <a:off x="7687055" y="1827213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国東市</a:t>
              </a:r>
            </a:p>
          </p:txBody>
        </p:sp>
        <p:sp>
          <p:nvSpPr>
            <p:cNvPr id="191" name="正方形/長方形 190"/>
            <p:cNvSpPr/>
            <p:nvPr/>
          </p:nvSpPr>
          <p:spPr>
            <a:xfrm>
              <a:off x="6342619" y="7100192"/>
              <a:ext cx="1376839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豊後大野市</a:t>
              </a:r>
            </a:p>
          </p:txBody>
        </p:sp>
        <p:sp>
          <p:nvSpPr>
            <p:cNvPr id="192" name="正方形/長方形 191"/>
            <p:cNvSpPr/>
            <p:nvPr/>
          </p:nvSpPr>
          <p:spPr>
            <a:xfrm>
              <a:off x="5568590" y="5077024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由布市</a:t>
              </a:r>
            </a:p>
          </p:txBody>
        </p:sp>
        <p:sp>
          <p:nvSpPr>
            <p:cNvPr id="193" name="正方形/長方形 192"/>
            <p:cNvSpPr/>
            <p:nvPr/>
          </p:nvSpPr>
          <p:spPr>
            <a:xfrm>
              <a:off x="5276930" y="2850046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宇佐市</a:t>
              </a:r>
            </a:p>
          </p:txBody>
        </p:sp>
        <p:sp>
          <p:nvSpPr>
            <p:cNvPr id="194" name="正方形/長方形 193"/>
            <p:cNvSpPr/>
            <p:nvPr/>
          </p:nvSpPr>
          <p:spPr>
            <a:xfrm>
              <a:off x="6684603" y="2734569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杵築市</a:t>
              </a:r>
            </a:p>
          </p:txBody>
        </p:sp>
        <p:sp>
          <p:nvSpPr>
            <p:cNvPr id="195" name="正方形/長方形 194"/>
            <p:cNvSpPr/>
            <p:nvPr/>
          </p:nvSpPr>
          <p:spPr>
            <a:xfrm>
              <a:off x="6195562" y="1609030"/>
              <a:ext cx="1376839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豊後高田市</a:t>
              </a:r>
            </a:p>
          </p:txBody>
        </p:sp>
        <p:sp>
          <p:nvSpPr>
            <p:cNvPr id="196" name="正方形/長方形 195"/>
            <p:cNvSpPr/>
            <p:nvPr/>
          </p:nvSpPr>
          <p:spPr>
            <a:xfrm>
              <a:off x="5002537" y="6939061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竹田市</a:t>
              </a:r>
            </a:p>
          </p:txBody>
        </p:sp>
        <p:sp>
          <p:nvSpPr>
            <p:cNvPr id="197" name="正方形/長方形 196"/>
            <p:cNvSpPr/>
            <p:nvPr/>
          </p:nvSpPr>
          <p:spPr>
            <a:xfrm>
              <a:off x="9065979" y="6221511"/>
              <a:ext cx="1171161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津久見市</a:t>
              </a:r>
            </a:p>
          </p:txBody>
        </p:sp>
        <p:sp>
          <p:nvSpPr>
            <p:cNvPr id="198" name="正方形/長方形 197"/>
            <p:cNvSpPr/>
            <p:nvPr/>
          </p:nvSpPr>
          <p:spPr>
            <a:xfrm>
              <a:off x="8156655" y="6353969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臼杵市</a:t>
              </a:r>
            </a:p>
          </p:txBody>
        </p:sp>
        <p:sp>
          <p:nvSpPr>
            <p:cNvPr id="199" name="正方形/長方形 198"/>
            <p:cNvSpPr/>
            <p:nvPr/>
          </p:nvSpPr>
          <p:spPr>
            <a:xfrm>
              <a:off x="8486415" y="7817743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佐伯市</a:t>
              </a:r>
            </a:p>
          </p:txBody>
        </p:sp>
        <p:sp>
          <p:nvSpPr>
            <p:cNvPr id="200" name="正方形/長方形 199"/>
            <p:cNvSpPr/>
            <p:nvPr/>
          </p:nvSpPr>
          <p:spPr>
            <a:xfrm>
              <a:off x="2154891" y="4575175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日田市</a:t>
              </a:r>
            </a:p>
          </p:txBody>
        </p:sp>
        <p:sp>
          <p:nvSpPr>
            <p:cNvPr id="201" name="正方形/長方形 200"/>
            <p:cNvSpPr/>
            <p:nvPr/>
          </p:nvSpPr>
          <p:spPr>
            <a:xfrm>
              <a:off x="3458030" y="2708096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中津市</a:t>
              </a:r>
            </a:p>
          </p:txBody>
        </p:sp>
        <p:sp>
          <p:nvSpPr>
            <p:cNvPr id="202" name="正方形/長方形 201"/>
            <p:cNvSpPr/>
            <p:nvPr/>
          </p:nvSpPr>
          <p:spPr>
            <a:xfrm>
              <a:off x="6117291" y="4286349"/>
              <a:ext cx="965482" cy="406519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zh-TW" altLang="en-US" sz="800" b="1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別府市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98263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180</Words>
  <Application>Microsoft Office PowerPoint</Application>
  <PresentationFormat>A3 297x420 mm</PresentationFormat>
  <Paragraphs>162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PPTX042_大分県地図</dc:title>
  <dc:subject>PPTX042_大分県地図</dc:subject>
  <dc:creator>http://www.digipot.net</dc:creator>
  <cp:keywords/>
  <cp:lastModifiedBy/>
  <cp:revision>1</cp:revision>
  <dcterms:created xsi:type="dcterms:W3CDTF">2012-07-31T06:59:07Z</dcterms:created>
  <dcterms:modified xsi:type="dcterms:W3CDTF">2012-07-31T06:59:10Z</dcterms:modified>
  <cp:category/>
</cp:coreProperties>
</file>